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06"/>
  </p:notesMasterIdLst>
  <p:handoutMasterIdLst>
    <p:handoutMasterId r:id="rId107"/>
  </p:handoutMasterIdLst>
  <p:sldIdLst>
    <p:sldId id="608" r:id="rId5"/>
    <p:sldId id="545" r:id="rId6"/>
    <p:sldId id="547" r:id="rId7"/>
    <p:sldId id="548" r:id="rId8"/>
    <p:sldId id="611" r:id="rId9"/>
    <p:sldId id="615" r:id="rId10"/>
    <p:sldId id="616" r:id="rId11"/>
    <p:sldId id="613" r:id="rId12"/>
    <p:sldId id="561" r:id="rId13"/>
    <p:sldId id="619" r:id="rId14"/>
    <p:sldId id="551" r:id="rId15"/>
    <p:sldId id="535" r:id="rId16"/>
    <p:sldId id="537" r:id="rId17"/>
    <p:sldId id="538" r:id="rId18"/>
    <p:sldId id="604" r:id="rId19"/>
    <p:sldId id="562" r:id="rId20"/>
    <p:sldId id="620" r:id="rId21"/>
    <p:sldId id="563" r:id="rId22"/>
    <p:sldId id="564" r:id="rId23"/>
    <p:sldId id="565" r:id="rId24"/>
    <p:sldId id="621" r:id="rId25"/>
    <p:sldId id="567" r:id="rId26"/>
    <p:sldId id="568" r:id="rId27"/>
    <p:sldId id="552" r:id="rId28"/>
    <p:sldId id="558" r:id="rId29"/>
    <p:sldId id="559" r:id="rId30"/>
    <p:sldId id="560" r:id="rId31"/>
    <p:sldId id="614" r:id="rId32"/>
    <p:sldId id="279" r:id="rId33"/>
    <p:sldId id="626" r:id="rId34"/>
    <p:sldId id="627" r:id="rId35"/>
    <p:sldId id="278" r:id="rId36"/>
    <p:sldId id="280" r:id="rId37"/>
    <p:sldId id="281" r:id="rId38"/>
    <p:sldId id="282" r:id="rId39"/>
    <p:sldId id="283" r:id="rId40"/>
    <p:sldId id="606" r:id="rId41"/>
    <p:sldId id="639" r:id="rId42"/>
    <p:sldId id="270" r:id="rId43"/>
    <p:sldId id="285" r:id="rId44"/>
    <p:sldId id="284" r:id="rId45"/>
    <p:sldId id="585" r:id="rId46"/>
    <p:sldId id="586" r:id="rId47"/>
    <p:sldId id="587" r:id="rId48"/>
    <p:sldId id="588" r:id="rId49"/>
    <p:sldId id="499" r:id="rId50"/>
    <p:sldId id="286" r:id="rId51"/>
    <p:sldId id="500" r:id="rId52"/>
    <p:sldId id="502" r:id="rId53"/>
    <p:sldId id="504" r:id="rId54"/>
    <p:sldId id="501" r:id="rId55"/>
    <p:sldId id="575" r:id="rId56"/>
    <p:sldId id="622" r:id="rId57"/>
    <p:sldId id="505" r:id="rId58"/>
    <p:sldId id="507" r:id="rId59"/>
    <p:sldId id="508" r:id="rId60"/>
    <p:sldId id="578" r:id="rId61"/>
    <p:sldId id="506" r:id="rId62"/>
    <p:sldId id="510" r:id="rId63"/>
    <p:sldId id="511" r:id="rId64"/>
    <p:sldId id="628" r:id="rId65"/>
    <p:sldId id="512" r:id="rId66"/>
    <p:sldId id="632" r:id="rId67"/>
    <p:sldId id="513" r:id="rId68"/>
    <p:sldId id="598" r:id="rId69"/>
    <p:sldId id="514" r:id="rId70"/>
    <p:sldId id="515" r:id="rId71"/>
    <p:sldId id="590" r:id="rId72"/>
    <p:sldId id="591" r:id="rId73"/>
    <p:sldId id="640" r:id="rId74"/>
    <p:sldId id="641" r:id="rId75"/>
    <p:sldId id="592" r:id="rId76"/>
    <p:sldId id="624" r:id="rId77"/>
    <p:sldId id="642" r:id="rId78"/>
    <p:sldId id="518" r:id="rId79"/>
    <p:sldId id="519" r:id="rId80"/>
    <p:sldId id="521" r:id="rId81"/>
    <p:sldId id="522" r:id="rId82"/>
    <p:sldId id="523" r:id="rId83"/>
    <p:sldId id="520" r:id="rId84"/>
    <p:sldId id="524" r:id="rId85"/>
    <p:sldId id="525" r:id="rId86"/>
    <p:sldId id="526" r:id="rId87"/>
    <p:sldId id="544" r:id="rId88"/>
    <p:sldId id="583" r:id="rId89"/>
    <p:sldId id="529" r:id="rId90"/>
    <p:sldId id="528" r:id="rId91"/>
    <p:sldId id="530" r:id="rId92"/>
    <p:sldId id="531" r:id="rId93"/>
    <p:sldId id="532" r:id="rId94"/>
    <p:sldId id="579" r:id="rId95"/>
    <p:sldId id="580" r:id="rId96"/>
    <p:sldId id="536" r:id="rId97"/>
    <p:sldId id="581" r:id="rId98"/>
    <p:sldId id="509" r:id="rId99"/>
    <p:sldId id="540" r:id="rId100"/>
    <p:sldId id="617" r:id="rId101"/>
    <p:sldId id="542" r:id="rId102"/>
    <p:sldId id="618" r:id="rId103"/>
    <p:sldId id="573" r:id="rId104"/>
    <p:sldId id="273" r:id="rId105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2">
          <p15:clr>
            <a:srgbClr val="A4A3A4"/>
          </p15:clr>
        </p15:guide>
        <p15:guide id="2" pos="4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hnalová Kateřina" initials="DK" lastIdx="1" clrIdx="0">
    <p:extLst>
      <p:ext uri="{19B8F6BF-5375-455C-9EA6-DF929625EA0E}">
        <p15:presenceInfo xmlns:p15="http://schemas.microsoft.com/office/powerpoint/2012/main" userId="S::DohnalovaK@crr.cz::be5b15fc-a414-41d9-b94f-814ec677fb1a" providerId="AD"/>
      </p:ext>
    </p:extLst>
  </p:cmAuthor>
  <p:cmAuthor id="2" name="Stehlíková Markéta" initials="SM" lastIdx="3" clrIdx="1">
    <p:extLst>
      <p:ext uri="{19B8F6BF-5375-455C-9EA6-DF929625EA0E}">
        <p15:presenceInfo xmlns:p15="http://schemas.microsoft.com/office/powerpoint/2012/main" userId="S::StehlikovaM@crr.cz::f8fd348a-75a0-4a07-8d2d-5ddcc2dabd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4E5"/>
    <a:srgbClr val="CCCCCC"/>
    <a:srgbClr val="0B55A2"/>
    <a:srgbClr val="0C56A4"/>
    <a:srgbClr val="0C56A6"/>
    <a:srgbClr val="005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383C9C-6392-4738-997A-2C1719121F5E}" v="37" dt="2022-04-15T12:05:08.639"/>
    <p1510:client id="{BB044AEF-5C1E-4703-9BEF-4772E9B3446D}" v="3" dt="2022-04-14T13:13:31.073"/>
    <p1510:client id="{F36CFF6E-C502-44AA-A85F-1B946817B952}" v="43" dt="2022-04-15T05:53:23.834"/>
    <p1510:client id="{FF6A07D5-F832-4ABA-84D4-7688E4A84CC0}" v="13" dt="2022-04-14T09:23:29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3382"/>
        <p:guide pos="4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microsoft.com/office/2016/11/relationships/changesInfo" Target="changesInfos/changesInfo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commentAuthors" Target="commentAuthor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notesMaster" Target="notesMasters/notesMaster1.xml"/><Relationship Id="rId114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presProps" Target="pres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dorová Lenka" userId="S::fodoroval@crr.cz::39e717e5-22a9-4f51-8a90-3db1f3b54447" providerId="AD" clId="Web-{06314539-6B33-42A5-99E4-27EFD1A09EF6}"/>
    <pc:docChg chg="modSld">
      <pc:chgData name="Fodorová Lenka" userId="S::fodoroval@crr.cz::39e717e5-22a9-4f51-8a90-3db1f3b54447" providerId="AD" clId="Web-{06314539-6B33-42A5-99E4-27EFD1A09EF6}" dt="2022-04-11T09:08:14.572" v="6" actId="1076"/>
      <pc:docMkLst>
        <pc:docMk/>
      </pc:docMkLst>
      <pc:sldChg chg="addSp modSp">
        <pc:chgData name="Fodorová Lenka" userId="S::fodoroval@crr.cz::39e717e5-22a9-4f51-8a90-3db1f3b54447" providerId="AD" clId="Web-{06314539-6B33-42A5-99E4-27EFD1A09EF6}" dt="2022-04-11T09:08:14.572" v="6" actId="1076"/>
        <pc:sldMkLst>
          <pc:docMk/>
          <pc:sldMk cId="2995455361" sldId="517"/>
        </pc:sldMkLst>
        <pc:spChg chg="mod">
          <ac:chgData name="Fodorová Lenka" userId="S::fodoroval@crr.cz::39e717e5-22a9-4f51-8a90-3db1f3b54447" providerId="AD" clId="Web-{06314539-6B33-42A5-99E4-27EFD1A09EF6}" dt="2022-04-11T09:07:50.212" v="4" actId="1076"/>
          <ac:spMkLst>
            <pc:docMk/>
            <pc:sldMk cId="2995455361" sldId="517"/>
            <ac:spMk id="7" creationId="{65C60473-6D8C-464B-9745-3FB73D6BEA84}"/>
          </ac:spMkLst>
        </pc:spChg>
        <pc:picChg chg="add mod">
          <ac:chgData name="Fodorová Lenka" userId="S::fodoroval@crr.cz::39e717e5-22a9-4f51-8a90-3db1f3b54447" providerId="AD" clId="Web-{06314539-6B33-42A5-99E4-27EFD1A09EF6}" dt="2022-04-11T09:07:46.087" v="3" actId="1076"/>
          <ac:picMkLst>
            <pc:docMk/>
            <pc:sldMk cId="2995455361" sldId="517"/>
            <ac:picMk id="2" creationId="{2C024827-658E-D56E-9A32-3E25A3E0A74B}"/>
          </ac:picMkLst>
        </pc:picChg>
        <pc:picChg chg="add mod">
          <ac:chgData name="Fodorová Lenka" userId="S::fodoroval@crr.cz::39e717e5-22a9-4f51-8a90-3db1f3b54447" providerId="AD" clId="Web-{06314539-6B33-42A5-99E4-27EFD1A09EF6}" dt="2022-04-11T09:08:14.572" v="6" actId="1076"/>
          <ac:picMkLst>
            <pc:docMk/>
            <pc:sldMk cId="2995455361" sldId="517"/>
            <ac:picMk id="3" creationId="{1A05911F-8F7E-2931-71F4-3875C5A81294}"/>
          </ac:picMkLst>
        </pc:picChg>
      </pc:sldChg>
    </pc:docChg>
  </pc:docChgLst>
  <pc:docChgLst>
    <pc:chgData name="Fodorová Lenka" userId="S::fodoroval@crr.cz::39e717e5-22a9-4f51-8a90-3db1f3b54447" providerId="AD" clId="Web-{26A3B540-A47C-4BF5-890E-C7CE193A3151}"/>
    <pc:docChg chg="modSld">
      <pc:chgData name="Fodorová Lenka" userId="S::fodoroval@crr.cz::39e717e5-22a9-4f51-8a90-3db1f3b54447" providerId="AD" clId="Web-{26A3B540-A47C-4BF5-890E-C7CE193A3151}" dt="2022-04-11T10:40:47.451" v="8"/>
      <pc:docMkLst>
        <pc:docMk/>
      </pc:docMkLst>
      <pc:sldChg chg="modSp">
        <pc:chgData name="Fodorová Lenka" userId="S::fodoroval@crr.cz::39e717e5-22a9-4f51-8a90-3db1f3b54447" providerId="AD" clId="Web-{26A3B540-A47C-4BF5-890E-C7CE193A3151}" dt="2022-04-11T10:40:47.451" v="8"/>
        <pc:sldMkLst>
          <pc:docMk/>
          <pc:sldMk cId="3619866015" sldId="545"/>
        </pc:sldMkLst>
        <pc:spChg chg="mod">
          <ac:chgData name="Fodorová Lenka" userId="S::fodoroval@crr.cz::39e717e5-22a9-4f51-8a90-3db1f3b54447" providerId="AD" clId="Web-{26A3B540-A47C-4BF5-890E-C7CE193A3151}" dt="2022-04-11T10:40:47.451" v="8"/>
          <ac:spMkLst>
            <pc:docMk/>
            <pc:sldMk cId="3619866015" sldId="545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26A3B540-A47C-4BF5-890E-C7CE193A3151}" dt="2022-04-11T10:40:25.888" v="7" actId="20577"/>
        <pc:sldMkLst>
          <pc:docMk/>
          <pc:sldMk cId="597833156" sldId="609"/>
        </pc:sldMkLst>
        <pc:spChg chg="mod">
          <ac:chgData name="Fodorová Lenka" userId="S::fodoroval@crr.cz::39e717e5-22a9-4f51-8a90-3db1f3b54447" providerId="AD" clId="Web-{26A3B540-A47C-4BF5-890E-C7CE193A3151}" dt="2022-04-11T10:40:25.888" v="7" actId="20577"/>
          <ac:spMkLst>
            <pc:docMk/>
            <pc:sldMk cId="597833156" sldId="609"/>
            <ac:spMk id="2" creationId="{5168A737-6413-1046-BFA6-F6A3779A8C3F}"/>
          </ac:spMkLst>
        </pc:spChg>
      </pc:sldChg>
    </pc:docChg>
  </pc:docChgLst>
  <pc:docChgLst>
    <pc:chgData name="Fodorová Lenka" userId="S::fodoroval@crr.cz::39e717e5-22a9-4f51-8a90-3db1f3b54447" providerId="AD" clId="Web-{AA46BA1B-80EA-47B1-8BD5-DC5717815B18}"/>
    <pc:docChg chg="modSld">
      <pc:chgData name="Fodorová Lenka" userId="S::fodoroval@crr.cz::39e717e5-22a9-4f51-8a90-3db1f3b54447" providerId="AD" clId="Web-{AA46BA1B-80EA-47B1-8BD5-DC5717815B18}" dt="2022-04-11T07:23:02.792" v="9" actId="20577"/>
      <pc:docMkLst>
        <pc:docMk/>
      </pc:docMkLst>
      <pc:sldChg chg="modSp">
        <pc:chgData name="Fodorová Lenka" userId="S::fodoroval@crr.cz::39e717e5-22a9-4f51-8a90-3db1f3b54447" providerId="AD" clId="Web-{AA46BA1B-80EA-47B1-8BD5-DC5717815B18}" dt="2022-04-11T07:22:02.742" v="4" actId="20577"/>
        <pc:sldMkLst>
          <pc:docMk/>
          <pc:sldMk cId="1220580582" sldId="578"/>
        </pc:sldMkLst>
        <pc:spChg chg="mod">
          <ac:chgData name="Fodorová Lenka" userId="S::fodoroval@crr.cz::39e717e5-22a9-4f51-8a90-3db1f3b54447" providerId="AD" clId="Web-{AA46BA1B-80EA-47B1-8BD5-DC5717815B18}" dt="2022-04-11T07:22:02.742" v="4" actId="20577"/>
          <ac:spMkLst>
            <pc:docMk/>
            <pc:sldMk cId="1220580582" sldId="578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AA46BA1B-80EA-47B1-8BD5-DC5717815B18}" dt="2022-04-11T07:22:50.589" v="6" actId="20577"/>
        <pc:sldMkLst>
          <pc:docMk/>
          <pc:sldMk cId="2871087917" sldId="598"/>
        </pc:sldMkLst>
        <pc:spChg chg="mod">
          <ac:chgData name="Fodorová Lenka" userId="S::fodoroval@crr.cz::39e717e5-22a9-4f51-8a90-3db1f3b54447" providerId="AD" clId="Web-{AA46BA1B-80EA-47B1-8BD5-DC5717815B18}" dt="2022-04-11T07:22:50.589" v="6" actId="20577"/>
          <ac:spMkLst>
            <pc:docMk/>
            <pc:sldMk cId="2871087917" sldId="598"/>
            <ac:spMk id="8" creationId="{6D924C5E-7208-479A-A7ED-D72F7D974106}"/>
          </ac:spMkLst>
        </pc:spChg>
      </pc:sldChg>
      <pc:sldChg chg="modSp">
        <pc:chgData name="Fodorová Lenka" userId="S::fodoroval@crr.cz::39e717e5-22a9-4f51-8a90-3db1f3b54447" providerId="AD" clId="Web-{AA46BA1B-80EA-47B1-8BD5-DC5717815B18}" dt="2022-04-11T07:23:02.792" v="9" actId="20577"/>
        <pc:sldMkLst>
          <pc:docMk/>
          <pc:sldMk cId="1681705277" sldId="599"/>
        </pc:sldMkLst>
        <pc:spChg chg="mod">
          <ac:chgData name="Fodorová Lenka" userId="S::fodoroval@crr.cz::39e717e5-22a9-4f51-8a90-3db1f3b54447" providerId="AD" clId="Web-{AA46BA1B-80EA-47B1-8BD5-DC5717815B18}" dt="2022-04-11T07:23:02.792" v="9" actId="20577"/>
          <ac:spMkLst>
            <pc:docMk/>
            <pc:sldMk cId="1681705277" sldId="599"/>
            <ac:spMk id="6" creationId="{13292223-B433-4636-8FB8-24E1D3B7DF69}"/>
          </ac:spMkLst>
        </pc:spChg>
      </pc:sldChg>
      <pc:sldChg chg="modSp">
        <pc:chgData name="Fodorová Lenka" userId="S::fodoroval@crr.cz::39e717e5-22a9-4f51-8a90-3db1f3b54447" providerId="AD" clId="Web-{AA46BA1B-80EA-47B1-8BD5-DC5717815B18}" dt="2022-04-11T07:17:46.885" v="0" actId="1076"/>
        <pc:sldMkLst>
          <pc:docMk/>
          <pc:sldMk cId="668774855" sldId="620"/>
        </pc:sldMkLst>
        <pc:spChg chg="mod">
          <ac:chgData name="Fodorová Lenka" userId="S::fodoroval@crr.cz::39e717e5-22a9-4f51-8a90-3db1f3b54447" providerId="AD" clId="Web-{AA46BA1B-80EA-47B1-8BD5-DC5717815B18}" dt="2022-04-11T07:17:46.885" v="0" actId="1076"/>
          <ac:spMkLst>
            <pc:docMk/>
            <pc:sldMk cId="668774855" sldId="620"/>
            <ac:spMk id="7" creationId="{65C60473-6D8C-464B-9745-3FB73D6BEA84}"/>
          </ac:spMkLst>
        </pc:spChg>
      </pc:sldChg>
    </pc:docChg>
  </pc:docChgLst>
  <pc:docChgLst>
    <pc:chgData name="Čechová Dana" userId="S::cechovad@crr.cz::2b07822a-5722-4cc0-b166-c027dd32f912" providerId="AD" clId="Web-{F36CFF6E-C502-44AA-A85F-1B946817B952}"/>
    <pc:docChg chg="modSld">
      <pc:chgData name="Čechová Dana" userId="S::cechovad@crr.cz::2b07822a-5722-4cc0-b166-c027dd32f912" providerId="AD" clId="Web-{F36CFF6E-C502-44AA-A85F-1B946817B952}" dt="2022-04-15T05:53:23.834" v="52" actId="14100"/>
      <pc:docMkLst>
        <pc:docMk/>
      </pc:docMkLst>
      <pc:sldChg chg="modSp">
        <pc:chgData name="Čechová Dana" userId="S::cechovad@crr.cz::2b07822a-5722-4cc0-b166-c027dd32f912" providerId="AD" clId="Web-{F36CFF6E-C502-44AA-A85F-1B946817B952}" dt="2022-04-15T05:53:23.834" v="52" actId="14100"/>
        <pc:sldMkLst>
          <pc:docMk/>
          <pc:sldMk cId="2217133902" sldId="617"/>
        </pc:sldMkLst>
        <pc:spChg chg="mod">
          <ac:chgData name="Čechová Dana" userId="S::cechovad@crr.cz::2b07822a-5722-4cc0-b166-c027dd32f912" providerId="AD" clId="Web-{F36CFF6E-C502-44AA-A85F-1B946817B952}" dt="2022-04-15T05:53:23.834" v="52" actId="14100"/>
          <ac:spMkLst>
            <pc:docMk/>
            <pc:sldMk cId="2217133902" sldId="617"/>
            <ac:spMk id="4" creationId="{9A93C5EC-424C-AC4D-B30E-0A1EDBAEB96F}"/>
          </ac:spMkLst>
        </pc:spChg>
      </pc:sldChg>
    </pc:docChg>
  </pc:docChgLst>
  <pc:docChgLst>
    <pc:chgData name="Fodorová Lenka" userId="S::fodoroval@crr.cz::39e717e5-22a9-4f51-8a90-3db1f3b54447" providerId="AD" clId="Web-{5FC1947D-E466-4BBF-8C60-7B77BE72ACBA}"/>
    <pc:docChg chg="modSld">
      <pc:chgData name="Fodorová Lenka" userId="S::fodoroval@crr.cz::39e717e5-22a9-4f51-8a90-3db1f3b54447" providerId="AD" clId="Web-{5FC1947D-E466-4BBF-8C60-7B77BE72ACBA}" dt="2022-04-09T16:11:22.658" v="5" actId="14100"/>
      <pc:docMkLst>
        <pc:docMk/>
      </pc:docMkLst>
      <pc:sldChg chg="modSp">
        <pc:chgData name="Fodorová Lenka" userId="S::fodoroval@crr.cz::39e717e5-22a9-4f51-8a90-3db1f3b54447" providerId="AD" clId="Web-{5FC1947D-E466-4BBF-8C60-7B77BE72ACBA}" dt="2022-04-09T16:11:04.408" v="4" actId="1076"/>
        <pc:sldMkLst>
          <pc:docMk/>
          <pc:sldMk cId="2803328424" sldId="283"/>
        </pc:sldMkLst>
        <pc:spChg chg="mod">
          <ac:chgData name="Fodorová Lenka" userId="S::fodoroval@crr.cz::39e717e5-22a9-4f51-8a90-3db1f3b54447" providerId="AD" clId="Web-{5FC1947D-E466-4BBF-8C60-7B77BE72ACBA}" dt="2022-04-09T16:11:04.408" v="4" actId="1076"/>
          <ac:spMkLst>
            <pc:docMk/>
            <pc:sldMk cId="2803328424" sldId="283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5FC1947D-E466-4BBF-8C60-7B77BE72ACBA}" dt="2022-04-09T16:11:22.658" v="5" actId="14100"/>
        <pc:sldMkLst>
          <pc:docMk/>
          <pc:sldMk cId="532164716" sldId="543"/>
        </pc:sldMkLst>
        <pc:spChg chg="mod">
          <ac:chgData name="Fodorová Lenka" userId="S::fodoroval@crr.cz::39e717e5-22a9-4f51-8a90-3db1f3b54447" providerId="AD" clId="Web-{5FC1947D-E466-4BBF-8C60-7B77BE72ACBA}" dt="2022-04-09T16:11:22.658" v="5" actId="14100"/>
          <ac:spMkLst>
            <pc:docMk/>
            <pc:sldMk cId="532164716" sldId="543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5FC1947D-E466-4BBF-8C60-7B77BE72ACBA}" dt="2022-04-09T16:10:20" v="0" actId="20577"/>
        <pc:sldMkLst>
          <pc:docMk/>
          <pc:sldMk cId="3806365718" sldId="561"/>
        </pc:sldMkLst>
        <pc:spChg chg="mod">
          <ac:chgData name="Fodorová Lenka" userId="S::fodoroval@crr.cz::39e717e5-22a9-4f51-8a90-3db1f3b54447" providerId="AD" clId="Web-{5FC1947D-E466-4BBF-8C60-7B77BE72ACBA}" dt="2022-04-09T16:10:20" v="0" actId="20577"/>
          <ac:spMkLst>
            <pc:docMk/>
            <pc:sldMk cId="3806365718" sldId="561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5FC1947D-E466-4BBF-8C60-7B77BE72ACBA}" dt="2022-04-09T16:10:45.173" v="3" actId="14100"/>
        <pc:sldMkLst>
          <pc:docMk/>
          <pc:sldMk cId="957281294" sldId="619"/>
        </pc:sldMkLst>
        <pc:spChg chg="mod">
          <ac:chgData name="Fodorová Lenka" userId="S::fodoroval@crr.cz::39e717e5-22a9-4f51-8a90-3db1f3b54447" providerId="AD" clId="Web-{5FC1947D-E466-4BBF-8C60-7B77BE72ACBA}" dt="2022-04-09T16:10:45.173" v="3" actId="14100"/>
          <ac:spMkLst>
            <pc:docMk/>
            <pc:sldMk cId="957281294" sldId="619"/>
            <ac:spMk id="7" creationId="{65C60473-6D8C-464B-9745-3FB73D6BEA84}"/>
          </ac:spMkLst>
        </pc:spChg>
      </pc:sldChg>
    </pc:docChg>
  </pc:docChgLst>
  <pc:docChgLst>
    <pc:chgData name="Havranová Petra" userId="S::havranovap@crr.cz::2ca21413-4659-4271-81be-aa7042df58e3" providerId="AD" clId="Web-{58705F63-929E-4431-B9FA-03C155E952FC}"/>
    <pc:docChg chg="modSld">
      <pc:chgData name="Havranová Petra" userId="S::havranovap@crr.cz::2ca21413-4659-4271-81be-aa7042df58e3" providerId="AD" clId="Web-{58705F63-929E-4431-B9FA-03C155E952FC}" dt="2022-04-11T13:08:29.552" v="0" actId="1076"/>
      <pc:docMkLst>
        <pc:docMk/>
      </pc:docMkLst>
      <pc:sldChg chg="modSp">
        <pc:chgData name="Havranová Petra" userId="S::havranovap@crr.cz::2ca21413-4659-4271-81be-aa7042df58e3" providerId="AD" clId="Web-{58705F63-929E-4431-B9FA-03C155E952FC}" dt="2022-04-11T13:08:29.552" v="0" actId="1076"/>
        <pc:sldMkLst>
          <pc:docMk/>
          <pc:sldMk cId="6952815" sldId="632"/>
        </pc:sldMkLst>
        <pc:picChg chg="mod">
          <ac:chgData name="Havranová Petra" userId="S::havranovap@crr.cz::2ca21413-4659-4271-81be-aa7042df58e3" providerId="AD" clId="Web-{58705F63-929E-4431-B9FA-03C155E952FC}" dt="2022-04-11T13:08:29.552" v="0" actId="1076"/>
          <ac:picMkLst>
            <pc:docMk/>
            <pc:sldMk cId="6952815" sldId="632"/>
            <ac:picMk id="9" creationId="{BC248368-D84C-4C20-C2E7-A0271E738A54}"/>
          </ac:picMkLst>
        </pc:picChg>
      </pc:sldChg>
    </pc:docChg>
  </pc:docChgLst>
  <pc:docChgLst>
    <pc:chgData name="Fodorová Lenka" userId="S::fodoroval@crr.cz::39e717e5-22a9-4f51-8a90-3db1f3b54447" providerId="AD" clId="Web-{DCBD91D6-2EE5-415D-BF75-0B4183E8D138}"/>
    <pc:docChg chg="modSld">
      <pc:chgData name="Fodorová Lenka" userId="S::fodoroval@crr.cz::39e717e5-22a9-4f51-8a90-3db1f3b54447" providerId="AD" clId="Web-{DCBD91D6-2EE5-415D-BF75-0B4183E8D138}" dt="2022-04-11T10:15:49.830" v="13"/>
      <pc:docMkLst>
        <pc:docMk/>
      </pc:docMkLst>
      <pc:sldChg chg="addSp delSp modSp">
        <pc:chgData name="Fodorová Lenka" userId="S::fodoroval@crr.cz::39e717e5-22a9-4f51-8a90-3db1f3b54447" providerId="AD" clId="Web-{DCBD91D6-2EE5-415D-BF75-0B4183E8D138}" dt="2022-04-11T10:15:49.830" v="13"/>
        <pc:sldMkLst>
          <pc:docMk/>
          <pc:sldMk cId="1852121496" sldId="616"/>
        </pc:sldMkLst>
        <pc:picChg chg="add del mod">
          <ac:chgData name="Fodorová Lenka" userId="S::fodoroval@crr.cz::39e717e5-22a9-4f51-8a90-3db1f3b54447" providerId="AD" clId="Web-{DCBD91D6-2EE5-415D-BF75-0B4183E8D138}" dt="2022-04-11T10:15:48.502" v="12"/>
          <ac:picMkLst>
            <pc:docMk/>
            <pc:sldMk cId="1852121496" sldId="616"/>
            <ac:picMk id="2" creationId="{A91FDAE3-28ED-0EDD-43D5-E4AD1E780F9E}"/>
          </ac:picMkLst>
        </pc:picChg>
        <pc:picChg chg="add del">
          <ac:chgData name="Fodorová Lenka" userId="S::fodoroval@crr.cz::39e717e5-22a9-4f51-8a90-3db1f3b54447" providerId="AD" clId="Web-{DCBD91D6-2EE5-415D-BF75-0B4183E8D138}" dt="2022-04-11T10:15:49.830" v="13"/>
          <ac:picMkLst>
            <pc:docMk/>
            <pc:sldMk cId="1852121496" sldId="616"/>
            <ac:picMk id="7" creationId="{2D55753A-FF3E-423F-AF86-6B736F92D9AA}"/>
          </ac:picMkLst>
        </pc:picChg>
      </pc:sldChg>
    </pc:docChg>
  </pc:docChgLst>
  <pc:docChgLst>
    <pc:chgData name="Macková Lenka" userId="S::mackoval@crr.cz::1e84f3f6-9166-4ff0-b80e-ca63bd8ce863" providerId="AD" clId="Web-{635500DD-D64D-4C4C-8541-F8D2A918903C}"/>
    <pc:docChg chg="modSld">
      <pc:chgData name="Macková Lenka" userId="S::mackoval@crr.cz::1e84f3f6-9166-4ff0-b80e-ca63bd8ce863" providerId="AD" clId="Web-{635500DD-D64D-4C4C-8541-F8D2A918903C}" dt="2022-04-13T11:28:32.327" v="15" actId="20577"/>
      <pc:docMkLst>
        <pc:docMk/>
      </pc:docMkLst>
      <pc:sldChg chg="modSp">
        <pc:chgData name="Macková Lenka" userId="S::mackoval@crr.cz::1e84f3f6-9166-4ff0-b80e-ca63bd8ce863" providerId="AD" clId="Web-{635500DD-D64D-4C4C-8541-F8D2A918903C}" dt="2022-04-13T11:28:32.327" v="15" actId="20577"/>
        <pc:sldMkLst>
          <pc:docMk/>
          <pc:sldMk cId="1559113800" sldId="583"/>
        </pc:sldMkLst>
        <pc:spChg chg="mod">
          <ac:chgData name="Macková Lenka" userId="S::mackoval@crr.cz::1e84f3f6-9166-4ff0-b80e-ca63bd8ce863" providerId="AD" clId="Web-{635500DD-D64D-4C4C-8541-F8D2A918903C}" dt="2022-04-13T11:28:02.639" v="12" actId="1076"/>
          <ac:spMkLst>
            <pc:docMk/>
            <pc:sldMk cId="1559113800" sldId="583"/>
            <ac:spMk id="4" creationId="{12FC86BC-8B24-415A-B2EB-21FF49D75089}"/>
          </ac:spMkLst>
        </pc:spChg>
        <pc:spChg chg="mod">
          <ac:chgData name="Macková Lenka" userId="S::mackoval@crr.cz::1e84f3f6-9166-4ff0-b80e-ca63bd8ce863" providerId="AD" clId="Web-{635500DD-D64D-4C4C-8541-F8D2A918903C}" dt="2022-04-13T11:28:32.327" v="15" actId="20577"/>
          <ac:spMkLst>
            <pc:docMk/>
            <pc:sldMk cId="1559113800" sldId="583"/>
            <ac:spMk id="6" creationId="{26D001FF-B4BF-4B0B-8F3B-0D8814E836A9}"/>
          </ac:spMkLst>
        </pc:spChg>
        <pc:picChg chg="mod">
          <ac:chgData name="Macková Lenka" userId="S::mackoval@crr.cz::1e84f3f6-9166-4ff0-b80e-ca63bd8ce863" providerId="AD" clId="Web-{635500DD-D64D-4C4C-8541-F8D2A918903C}" dt="2022-04-13T11:28:06.639" v="13" actId="1076"/>
          <ac:picMkLst>
            <pc:docMk/>
            <pc:sldMk cId="1559113800" sldId="583"/>
            <ac:picMk id="9" creationId="{381ADEAF-4E68-E870-9263-D527D3E85994}"/>
          </ac:picMkLst>
        </pc:picChg>
      </pc:sldChg>
    </pc:docChg>
  </pc:docChgLst>
  <pc:docChgLst>
    <pc:chgData name="Fodorová Lenka" userId="S::fodoroval@crr.cz::39e717e5-22a9-4f51-8a90-3db1f3b54447" providerId="AD" clId="Web-{E410E7C9-8A31-43ED-AAD2-CD6E05C868F3}"/>
    <pc:docChg chg="addSld delSld modSld sldOrd">
      <pc:chgData name="Fodorová Lenka" userId="S::fodoroval@crr.cz::39e717e5-22a9-4f51-8a90-3db1f3b54447" providerId="AD" clId="Web-{E410E7C9-8A31-43ED-AAD2-CD6E05C868F3}" dt="2022-04-11T08:55:18.027" v="358"/>
      <pc:docMkLst>
        <pc:docMk/>
      </pc:docMkLst>
      <pc:sldChg chg="modSp">
        <pc:chgData name="Fodorová Lenka" userId="S::fodoroval@crr.cz::39e717e5-22a9-4f51-8a90-3db1f3b54447" providerId="AD" clId="Web-{E410E7C9-8A31-43ED-AAD2-CD6E05C868F3}" dt="2022-04-11T08:19:15.158" v="17" actId="1076"/>
        <pc:sldMkLst>
          <pc:docMk/>
          <pc:sldMk cId="802162057" sldId="547"/>
        </pc:sldMkLst>
        <pc:spChg chg="mod">
          <ac:chgData name="Fodorová Lenka" userId="S::fodoroval@crr.cz::39e717e5-22a9-4f51-8a90-3db1f3b54447" providerId="AD" clId="Web-{E410E7C9-8A31-43ED-AAD2-CD6E05C868F3}" dt="2022-04-11T08:19:15.158" v="17" actId="1076"/>
          <ac:spMkLst>
            <pc:docMk/>
            <pc:sldMk cId="802162057" sldId="547"/>
            <ac:spMk id="7" creationId="{65C60473-6D8C-464B-9745-3FB73D6BEA84}"/>
          </ac:spMkLst>
        </pc:spChg>
      </pc:sldChg>
      <pc:sldChg chg="ord">
        <pc:chgData name="Fodorová Lenka" userId="S::fodoroval@crr.cz::39e717e5-22a9-4f51-8a90-3db1f3b54447" providerId="AD" clId="Web-{E410E7C9-8A31-43ED-AAD2-CD6E05C868F3}" dt="2022-04-11T08:33:04.586" v="182"/>
        <pc:sldMkLst>
          <pc:docMk/>
          <pc:sldMk cId="1337864369" sldId="569"/>
        </pc:sldMkLst>
      </pc:sldChg>
      <pc:sldChg chg="modSp del">
        <pc:chgData name="Fodorová Lenka" userId="S::fodoroval@crr.cz::39e717e5-22a9-4f51-8a90-3db1f3b54447" providerId="AD" clId="Web-{E410E7C9-8A31-43ED-AAD2-CD6E05C868F3}" dt="2022-04-11T08:54:48.026" v="356"/>
        <pc:sldMkLst>
          <pc:docMk/>
          <pc:sldMk cId="3661928408" sldId="582"/>
        </pc:sldMkLst>
        <pc:spChg chg="mod">
          <ac:chgData name="Fodorová Lenka" userId="S::fodoroval@crr.cz::39e717e5-22a9-4f51-8a90-3db1f3b54447" providerId="AD" clId="Web-{E410E7C9-8A31-43ED-AAD2-CD6E05C868F3}" dt="2022-04-11T08:53:35.665" v="332" actId="20577"/>
          <ac:spMkLst>
            <pc:docMk/>
            <pc:sldMk cId="3661928408" sldId="582"/>
            <ac:spMk id="5" creationId="{7E102564-7B26-419C-B280-9517931EFB17}"/>
          </ac:spMkLst>
        </pc:spChg>
        <pc:spChg chg="mod">
          <ac:chgData name="Fodorová Lenka" userId="S::fodoroval@crr.cz::39e717e5-22a9-4f51-8a90-3db1f3b54447" providerId="AD" clId="Web-{E410E7C9-8A31-43ED-AAD2-CD6E05C868F3}" dt="2022-04-11T08:54:40.260" v="355" actId="1076"/>
          <ac:spMkLst>
            <pc:docMk/>
            <pc:sldMk cId="3661928408" sldId="582"/>
            <ac:spMk id="7" creationId="{65C60473-6D8C-464B-9745-3FB73D6BEA84}"/>
          </ac:spMkLst>
        </pc:spChg>
      </pc:sldChg>
      <pc:sldChg chg="del">
        <pc:chgData name="Fodorová Lenka" userId="S::fodoroval@crr.cz::39e717e5-22a9-4f51-8a90-3db1f3b54447" providerId="AD" clId="Web-{E410E7C9-8A31-43ED-AAD2-CD6E05C868F3}" dt="2022-04-11T08:28:35.157" v="137"/>
        <pc:sldMkLst>
          <pc:docMk/>
          <pc:sldMk cId="2214394102" sldId="589"/>
        </pc:sldMkLst>
      </pc:sldChg>
      <pc:sldChg chg="del">
        <pc:chgData name="Fodorová Lenka" userId="S::fodoroval@crr.cz::39e717e5-22a9-4f51-8a90-3db1f3b54447" providerId="AD" clId="Web-{E410E7C9-8A31-43ED-AAD2-CD6E05C868F3}" dt="2022-04-11T08:31:49.771" v="145"/>
        <pc:sldMkLst>
          <pc:docMk/>
          <pc:sldMk cId="3209817453" sldId="603"/>
        </pc:sldMkLst>
      </pc:sldChg>
      <pc:sldChg chg="del">
        <pc:chgData name="Fodorová Lenka" userId="S::fodoroval@crr.cz::39e717e5-22a9-4f51-8a90-3db1f3b54447" providerId="AD" clId="Web-{E410E7C9-8A31-43ED-AAD2-CD6E05C868F3}" dt="2022-04-11T08:21:44.943" v="18"/>
        <pc:sldMkLst>
          <pc:docMk/>
          <pc:sldMk cId="1972458538" sldId="607"/>
        </pc:sldMkLst>
      </pc:sldChg>
      <pc:sldChg chg="modSp">
        <pc:chgData name="Fodorová Lenka" userId="S::fodoroval@crr.cz::39e717e5-22a9-4f51-8a90-3db1f3b54447" providerId="AD" clId="Web-{E410E7C9-8A31-43ED-AAD2-CD6E05C868F3}" dt="2022-04-11T08:18:09.844" v="2" actId="20577"/>
        <pc:sldMkLst>
          <pc:docMk/>
          <pc:sldMk cId="597833156" sldId="609"/>
        </pc:sldMkLst>
        <pc:spChg chg="mod">
          <ac:chgData name="Fodorová Lenka" userId="S::fodoroval@crr.cz::39e717e5-22a9-4f51-8a90-3db1f3b54447" providerId="AD" clId="Web-{E410E7C9-8A31-43ED-AAD2-CD6E05C868F3}" dt="2022-04-11T08:18:09.844" v="2" actId="20577"/>
          <ac:spMkLst>
            <pc:docMk/>
            <pc:sldMk cId="597833156" sldId="609"/>
            <ac:spMk id="2" creationId="{5168A737-6413-1046-BFA6-F6A3779A8C3F}"/>
          </ac:spMkLst>
        </pc:spChg>
      </pc:sldChg>
      <pc:sldChg chg="modSp add">
        <pc:chgData name="Fodorová Lenka" userId="S::fodoroval@crr.cz::39e717e5-22a9-4f51-8a90-3db1f3b54447" providerId="AD" clId="Web-{E410E7C9-8A31-43ED-AAD2-CD6E05C868F3}" dt="2022-04-11T08:26:34.482" v="132" actId="20577"/>
        <pc:sldMkLst>
          <pc:docMk/>
          <pc:sldMk cId="4127634419" sldId="629"/>
        </pc:sldMkLst>
        <pc:spChg chg="mod">
          <ac:chgData name="Fodorová Lenka" userId="S::fodoroval@crr.cz::39e717e5-22a9-4f51-8a90-3db1f3b54447" providerId="AD" clId="Web-{E410E7C9-8A31-43ED-AAD2-CD6E05C868F3}" dt="2022-04-11T08:26:34.482" v="132" actId="20577"/>
          <ac:spMkLst>
            <pc:docMk/>
            <pc:sldMk cId="4127634419" sldId="629"/>
            <ac:spMk id="6" creationId="{A4271470-0F65-43FD-8529-CAC7056CADAC}"/>
          </ac:spMkLst>
        </pc:spChg>
        <pc:spChg chg="mod">
          <ac:chgData name="Fodorová Lenka" userId="S::fodoroval@crr.cz::39e717e5-22a9-4f51-8a90-3db1f3b54447" providerId="AD" clId="Web-{E410E7C9-8A31-43ED-AAD2-CD6E05C868F3}" dt="2022-04-11T08:25:52.637" v="88" actId="1076"/>
          <ac:spMkLst>
            <pc:docMk/>
            <pc:sldMk cId="4127634419" sldId="629"/>
            <ac:spMk id="8" creationId="{2A731A28-706E-49C2-9C6A-EEB9391101D7}"/>
          </ac:spMkLst>
        </pc:spChg>
      </pc:sldChg>
      <pc:sldChg chg="addSp delSp modSp add replId">
        <pc:chgData name="Fodorová Lenka" userId="S::fodoroval@crr.cz::39e717e5-22a9-4f51-8a90-3db1f3b54447" providerId="AD" clId="Web-{E410E7C9-8A31-43ED-AAD2-CD6E05C868F3}" dt="2022-04-11T08:29:46.299" v="144" actId="20577"/>
        <pc:sldMkLst>
          <pc:docMk/>
          <pc:sldMk cId="221152284" sldId="630"/>
        </pc:sldMkLst>
        <pc:spChg chg="add">
          <ac:chgData name="Fodorová Lenka" userId="S::fodoroval@crr.cz::39e717e5-22a9-4f51-8a90-3db1f3b54447" providerId="AD" clId="Web-{E410E7C9-8A31-43ED-AAD2-CD6E05C868F3}" dt="2022-04-11T08:29:29.314" v="141"/>
          <ac:spMkLst>
            <pc:docMk/>
            <pc:sldMk cId="221152284" sldId="630"/>
            <ac:spMk id="2" creationId="{065368AE-2001-A391-AF66-943CBFA0FF8C}"/>
          </ac:spMkLst>
        </pc:spChg>
        <pc:spChg chg="mod">
          <ac:chgData name="Fodorová Lenka" userId="S::fodoroval@crr.cz::39e717e5-22a9-4f51-8a90-3db1f3b54447" providerId="AD" clId="Web-{E410E7C9-8A31-43ED-AAD2-CD6E05C868F3}" dt="2022-04-11T08:29:46.299" v="144" actId="20577"/>
          <ac:spMkLst>
            <pc:docMk/>
            <pc:sldMk cId="221152284" sldId="630"/>
            <ac:spMk id="6" creationId="{A4271470-0F65-43FD-8529-CAC7056CADAC}"/>
          </ac:spMkLst>
        </pc:spChg>
        <pc:spChg chg="del mod">
          <ac:chgData name="Fodorová Lenka" userId="S::fodoroval@crr.cz::39e717e5-22a9-4f51-8a90-3db1f3b54447" providerId="AD" clId="Web-{E410E7C9-8A31-43ED-AAD2-CD6E05C868F3}" dt="2022-04-11T08:25:02.339" v="35"/>
          <ac:spMkLst>
            <pc:docMk/>
            <pc:sldMk cId="221152284" sldId="630"/>
            <ac:spMk id="8" creationId="{2A731A28-706E-49C2-9C6A-EEB9391101D7}"/>
          </ac:spMkLst>
        </pc:spChg>
      </pc:sldChg>
      <pc:sldChg chg="modSp add ord">
        <pc:chgData name="Fodorová Lenka" userId="S::fodoroval@crr.cz::39e717e5-22a9-4f51-8a90-3db1f3b54447" providerId="AD" clId="Web-{E410E7C9-8A31-43ED-AAD2-CD6E05C868F3}" dt="2022-04-11T08:32:45.866" v="181" actId="1076"/>
        <pc:sldMkLst>
          <pc:docMk/>
          <pc:sldMk cId="579713626" sldId="631"/>
        </pc:sldMkLst>
        <pc:spChg chg="mod">
          <ac:chgData name="Fodorová Lenka" userId="S::fodoroval@crr.cz::39e717e5-22a9-4f51-8a90-3db1f3b54447" providerId="AD" clId="Web-{E410E7C9-8A31-43ED-AAD2-CD6E05C868F3}" dt="2022-04-11T08:32:40.148" v="180" actId="20577"/>
          <ac:spMkLst>
            <pc:docMk/>
            <pc:sldMk cId="579713626" sldId="631"/>
            <ac:spMk id="4" creationId="{C43FBCE2-4F81-4D39-8A51-BD77FD2019AD}"/>
          </ac:spMkLst>
        </pc:spChg>
        <pc:spChg chg="mod">
          <ac:chgData name="Fodorová Lenka" userId="S::fodoroval@crr.cz::39e717e5-22a9-4f51-8a90-3db1f3b54447" providerId="AD" clId="Web-{E410E7C9-8A31-43ED-AAD2-CD6E05C868F3}" dt="2022-04-11T08:32:45.866" v="181" actId="1076"/>
          <ac:spMkLst>
            <pc:docMk/>
            <pc:sldMk cId="579713626" sldId="631"/>
            <ac:spMk id="7" creationId="{65C60473-6D8C-464B-9745-3FB73D6BEA84}"/>
          </ac:spMkLst>
        </pc:spChg>
      </pc:sldChg>
      <pc:sldChg chg="add del">
        <pc:chgData name="Fodorová Lenka" userId="S::fodoroval@crr.cz::39e717e5-22a9-4f51-8a90-3db1f3b54447" providerId="AD" clId="Web-{E410E7C9-8A31-43ED-AAD2-CD6E05C868F3}" dt="2022-04-11T08:29:33.861" v="142"/>
        <pc:sldMkLst>
          <pc:docMk/>
          <pc:sldMk cId="2092121295" sldId="631"/>
        </pc:sldMkLst>
      </pc:sldChg>
      <pc:sldChg chg="add del">
        <pc:chgData name="Fodorová Lenka" userId="S::fodoroval@crr.cz::39e717e5-22a9-4f51-8a90-3db1f3b54447" providerId="AD" clId="Web-{E410E7C9-8A31-43ED-AAD2-CD6E05C868F3}" dt="2022-04-11T08:29:21.080" v="140"/>
        <pc:sldMkLst>
          <pc:docMk/>
          <pc:sldMk cId="2952616477" sldId="632"/>
        </pc:sldMkLst>
      </pc:sldChg>
      <pc:sldChg chg="add ord">
        <pc:chgData name="Fodorová Lenka" userId="S::fodoroval@crr.cz::39e717e5-22a9-4f51-8a90-3db1f3b54447" providerId="AD" clId="Web-{E410E7C9-8A31-43ED-AAD2-CD6E05C868F3}" dt="2022-04-11T08:55:18.027" v="358"/>
        <pc:sldMkLst>
          <pc:docMk/>
          <pc:sldMk cId="843928819" sldId="633"/>
        </pc:sldMkLst>
      </pc:sldChg>
    </pc:docChg>
  </pc:docChgLst>
  <pc:docChgLst>
    <pc:chgData name="Fodorová Lenka" userId="S::fodoroval@crr.cz::39e717e5-22a9-4f51-8a90-3db1f3b54447" providerId="AD" clId="Web-{D92ACE9F-E70C-4E41-8514-661070EE4A9D}"/>
    <pc:docChg chg="modSld">
      <pc:chgData name="Fodorová Lenka" userId="S::fodoroval@crr.cz::39e717e5-22a9-4f51-8a90-3db1f3b54447" providerId="AD" clId="Web-{D92ACE9F-E70C-4E41-8514-661070EE4A9D}" dt="2022-04-11T12:14:18.289" v="107" actId="20577"/>
      <pc:docMkLst>
        <pc:docMk/>
      </pc:docMkLst>
      <pc:sldChg chg="modSp">
        <pc:chgData name="Fodorová Lenka" userId="S::fodoroval@crr.cz::39e717e5-22a9-4f51-8a90-3db1f3b54447" providerId="AD" clId="Web-{D92ACE9F-E70C-4E41-8514-661070EE4A9D}" dt="2022-04-11T11:53:48.329" v="5" actId="20577"/>
        <pc:sldMkLst>
          <pc:docMk/>
          <pc:sldMk cId="429205718" sldId="500"/>
        </pc:sldMkLst>
        <pc:spChg chg="mod">
          <ac:chgData name="Fodorová Lenka" userId="S::fodoroval@crr.cz::39e717e5-22a9-4f51-8a90-3db1f3b54447" providerId="AD" clId="Web-{D92ACE9F-E70C-4E41-8514-661070EE4A9D}" dt="2022-04-11T11:53:48.329" v="5" actId="20577"/>
          <ac:spMkLst>
            <pc:docMk/>
            <pc:sldMk cId="429205718" sldId="500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7:56.527" v="62" actId="1076"/>
        <pc:sldMkLst>
          <pc:docMk/>
          <pc:sldMk cId="533533418" sldId="525"/>
        </pc:sldMkLst>
        <pc:spChg chg="mod">
          <ac:chgData name="Fodorová Lenka" userId="S::fodoroval@crr.cz::39e717e5-22a9-4f51-8a90-3db1f3b54447" providerId="AD" clId="Web-{D92ACE9F-E70C-4E41-8514-661070EE4A9D}" dt="2022-04-11T12:07:49.355" v="59" actId="1076"/>
          <ac:spMkLst>
            <pc:docMk/>
            <pc:sldMk cId="533533418" sldId="525"/>
            <ac:spMk id="7" creationId="{65C60473-6D8C-464B-9745-3FB73D6BEA84}"/>
          </ac:spMkLst>
        </pc:spChg>
        <pc:picChg chg="mod">
          <ac:chgData name="Fodorová Lenka" userId="S::fodoroval@crr.cz::39e717e5-22a9-4f51-8a90-3db1f3b54447" providerId="AD" clId="Web-{D92ACE9F-E70C-4E41-8514-661070EE4A9D}" dt="2022-04-11T12:07:53.246" v="60" actId="1076"/>
          <ac:picMkLst>
            <pc:docMk/>
            <pc:sldMk cId="533533418" sldId="525"/>
            <ac:picMk id="9" creationId="{71974AA3-E609-4EF9-A854-DB2CFFA822C2}"/>
          </ac:picMkLst>
        </pc:picChg>
        <pc:picChg chg="mod">
          <ac:chgData name="Fodorová Lenka" userId="S::fodoroval@crr.cz::39e717e5-22a9-4f51-8a90-3db1f3b54447" providerId="AD" clId="Web-{D92ACE9F-E70C-4E41-8514-661070EE4A9D}" dt="2022-04-11T12:07:54.683" v="61" actId="1076"/>
          <ac:picMkLst>
            <pc:docMk/>
            <pc:sldMk cId="533533418" sldId="525"/>
            <ac:picMk id="10" creationId="{41898B4E-7074-42BA-9B25-426AC4E3A03C}"/>
          </ac:picMkLst>
        </pc:picChg>
        <pc:picChg chg="mod">
          <ac:chgData name="Fodorová Lenka" userId="S::fodoroval@crr.cz::39e717e5-22a9-4f51-8a90-3db1f3b54447" providerId="AD" clId="Web-{D92ACE9F-E70C-4E41-8514-661070EE4A9D}" dt="2022-04-11T12:07:56.527" v="62" actId="1076"/>
          <ac:picMkLst>
            <pc:docMk/>
            <pc:sldMk cId="533533418" sldId="525"/>
            <ac:picMk id="11" creationId="{2BF11FFD-D117-47DF-A469-121DF6D2021C}"/>
          </ac:picMkLst>
        </pc:picChg>
      </pc:sldChg>
      <pc:sldChg chg="modSp">
        <pc:chgData name="Fodorová Lenka" userId="S::fodoroval@crr.cz::39e717e5-22a9-4f51-8a90-3db1f3b54447" providerId="AD" clId="Web-{D92ACE9F-E70C-4E41-8514-661070EE4A9D}" dt="2022-04-11T12:09:02.545" v="75" actId="1076"/>
        <pc:sldMkLst>
          <pc:docMk/>
          <pc:sldMk cId="1515632318" sldId="530"/>
        </pc:sldMkLst>
        <pc:spChg chg="mod">
          <ac:chgData name="Fodorová Lenka" userId="S::fodoroval@crr.cz::39e717e5-22a9-4f51-8a90-3db1f3b54447" providerId="AD" clId="Web-{D92ACE9F-E70C-4E41-8514-661070EE4A9D}" dt="2022-04-11T12:08:33.481" v="65" actId="14100"/>
          <ac:spMkLst>
            <pc:docMk/>
            <pc:sldMk cId="1515632318" sldId="530"/>
            <ac:spMk id="7" creationId="{65C60473-6D8C-464B-9745-3FB73D6BEA84}"/>
          </ac:spMkLst>
        </pc:spChg>
        <pc:picChg chg="mod">
          <ac:chgData name="Fodorová Lenka" userId="S::fodoroval@crr.cz::39e717e5-22a9-4f51-8a90-3db1f3b54447" providerId="AD" clId="Web-{D92ACE9F-E70C-4E41-8514-661070EE4A9D}" dt="2022-04-11T12:08:57.404" v="73" actId="1076"/>
          <ac:picMkLst>
            <pc:docMk/>
            <pc:sldMk cId="1515632318" sldId="530"/>
            <ac:picMk id="10" creationId="{6358F75A-C80F-478E-A750-1493A2F5AB52}"/>
          </ac:picMkLst>
        </pc:picChg>
        <pc:picChg chg="mod">
          <ac:chgData name="Fodorová Lenka" userId="S::fodoroval@crr.cz::39e717e5-22a9-4f51-8a90-3db1f3b54447" providerId="AD" clId="Web-{D92ACE9F-E70C-4E41-8514-661070EE4A9D}" dt="2022-04-11T12:08:59.060" v="74" actId="1076"/>
          <ac:picMkLst>
            <pc:docMk/>
            <pc:sldMk cId="1515632318" sldId="530"/>
            <ac:picMk id="12" creationId="{CB113123-A2AE-4FFA-B7E9-CEAA6BB5B8E1}"/>
          </ac:picMkLst>
        </pc:picChg>
        <pc:picChg chg="mod">
          <ac:chgData name="Fodorová Lenka" userId="S::fodoroval@crr.cz::39e717e5-22a9-4f51-8a90-3db1f3b54447" providerId="AD" clId="Web-{D92ACE9F-E70C-4E41-8514-661070EE4A9D}" dt="2022-04-11T12:09:02.545" v="75" actId="1076"/>
          <ac:picMkLst>
            <pc:docMk/>
            <pc:sldMk cId="1515632318" sldId="530"/>
            <ac:picMk id="13" creationId="{77DB7641-2A0B-4519-AD1A-98C79BCB9AD5}"/>
          </ac:picMkLst>
        </pc:picChg>
        <pc:picChg chg="mod">
          <ac:chgData name="Fodorová Lenka" userId="S::fodoroval@crr.cz::39e717e5-22a9-4f51-8a90-3db1f3b54447" providerId="AD" clId="Web-{D92ACE9F-E70C-4E41-8514-661070EE4A9D}" dt="2022-04-11T12:08:39.544" v="66" actId="1076"/>
          <ac:picMkLst>
            <pc:docMk/>
            <pc:sldMk cId="1515632318" sldId="530"/>
            <ac:picMk id="14" creationId="{62C35FB0-B2D5-4624-98F8-22ADEF8A9323}"/>
          </ac:picMkLst>
        </pc:picChg>
        <pc:picChg chg="mod">
          <ac:chgData name="Fodorová Lenka" userId="S::fodoroval@crr.cz::39e717e5-22a9-4f51-8a90-3db1f3b54447" providerId="AD" clId="Web-{D92ACE9F-E70C-4E41-8514-661070EE4A9D}" dt="2022-04-11T12:08:44.747" v="67" actId="1076"/>
          <ac:picMkLst>
            <pc:docMk/>
            <pc:sldMk cId="1515632318" sldId="530"/>
            <ac:picMk id="16" creationId="{4EB97199-C8D7-4200-A12C-C47486A5259C}"/>
          </ac:picMkLst>
        </pc:picChg>
        <pc:picChg chg="mod">
          <ac:chgData name="Fodorová Lenka" userId="S::fodoroval@crr.cz::39e717e5-22a9-4f51-8a90-3db1f3b54447" providerId="AD" clId="Web-{D92ACE9F-E70C-4E41-8514-661070EE4A9D}" dt="2022-04-11T12:08:46.154" v="68" actId="1076"/>
          <ac:picMkLst>
            <pc:docMk/>
            <pc:sldMk cId="1515632318" sldId="530"/>
            <ac:picMk id="17" creationId="{45823759-12E8-4979-9B08-C5543A5117A7}"/>
          </ac:picMkLst>
        </pc:picChg>
        <pc:picChg chg="mod">
          <ac:chgData name="Fodorová Lenka" userId="S::fodoroval@crr.cz::39e717e5-22a9-4f51-8a90-3db1f3b54447" providerId="AD" clId="Web-{D92ACE9F-E70C-4E41-8514-661070EE4A9D}" dt="2022-04-11T12:08:47.404" v="69" actId="1076"/>
          <ac:picMkLst>
            <pc:docMk/>
            <pc:sldMk cId="1515632318" sldId="530"/>
            <ac:picMk id="18" creationId="{AED0F133-5366-4F01-A8F8-C03F2DB64757}"/>
          </ac:picMkLst>
        </pc:picChg>
        <pc:picChg chg="mod">
          <ac:chgData name="Fodorová Lenka" userId="S::fodoroval@crr.cz::39e717e5-22a9-4f51-8a90-3db1f3b54447" providerId="AD" clId="Web-{D92ACE9F-E70C-4E41-8514-661070EE4A9D}" dt="2022-04-11T12:08:48.904" v="70" actId="1076"/>
          <ac:picMkLst>
            <pc:docMk/>
            <pc:sldMk cId="1515632318" sldId="530"/>
            <ac:picMk id="19" creationId="{B054A2BA-8D1A-40D0-8C8F-27C4F2C5A6E7}"/>
          </ac:picMkLst>
        </pc:picChg>
        <pc:picChg chg="mod">
          <ac:chgData name="Fodorová Lenka" userId="S::fodoroval@crr.cz::39e717e5-22a9-4f51-8a90-3db1f3b54447" providerId="AD" clId="Web-{D92ACE9F-E70C-4E41-8514-661070EE4A9D}" dt="2022-04-11T12:08:50.482" v="71" actId="1076"/>
          <ac:picMkLst>
            <pc:docMk/>
            <pc:sldMk cId="1515632318" sldId="530"/>
            <ac:picMk id="20" creationId="{2068DC6D-CE40-4A14-B596-2811AB3042EC}"/>
          </ac:picMkLst>
        </pc:picChg>
        <pc:picChg chg="mod">
          <ac:chgData name="Fodorová Lenka" userId="S::fodoroval@crr.cz::39e717e5-22a9-4f51-8a90-3db1f3b54447" providerId="AD" clId="Web-{D92ACE9F-E70C-4E41-8514-661070EE4A9D}" dt="2022-04-11T12:08:55.732" v="72" actId="1076"/>
          <ac:picMkLst>
            <pc:docMk/>
            <pc:sldMk cId="1515632318" sldId="530"/>
            <ac:picMk id="22" creationId="{5DB94EAB-EE54-4D98-B7B1-043928105905}"/>
          </ac:picMkLst>
        </pc:picChg>
      </pc:sldChg>
      <pc:sldChg chg="modSp">
        <pc:chgData name="Fodorová Lenka" userId="S::fodoroval@crr.cz::39e717e5-22a9-4f51-8a90-3db1f3b54447" providerId="AD" clId="Web-{D92ACE9F-E70C-4E41-8514-661070EE4A9D}" dt="2022-04-11T12:13:20.568" v="90" actId="1076"/>
        <pc:sldMkLst>
          <pc:docMk/>
          <pc:sldMk cId="3624542109" sldId="543"/>
        </pc:sldMkLst>
        <pc:spChg chg="mod">
          <ac:chgData name="Fodorová Lenka" userId="S::fodoroval@crr.cz::39e717e5-22a9-4f51-8a90-3db1f3b54447" providerId="AD" clId="Web-{D92ACE9F-E70C-4E41-8514-661070EE4A9D}" dt="2022-04-11T12:12:46.474" v="87" actId="20577"/>
          <ac:spMkLst>
            <pc:docMk/>
            <pc:sldMk cId="3624542109" sldId="543"/>
            <ac:spMk id="6" creationId="{E5E66B8B-2F6A-48A1-B578-9703B91936FA}"/>
          </ac:spMkLst>
        </pc:spChg>
        <pc:spChg chg="mod">
          <ac:chgData name="Fodorová Lenka" userId="S::fodoroval@crr.cz::39e717e5-22a9-4f51-8a90-3db1f3b54447" providerId="AD" clId="Web-{D92ACE9F-E70C-4E41-8514-661070EE4A9D}" dt="2022-04-11T12:13:20.568" v="90" actId="1076"/>
          <ac:spMkLst>
            <pc:docMk/>
            <pc:sldMk cId="3624542109" sldId="543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1:57:31.633" v="10" actId="20577"/>
        <pc:sldMkLst>
          <pc:docMk/>
          <pc:sldMk cId="802162057" sldId="547"/>
        </pc:sldMkLst>
        <pc:spChg chg="mod">
          <ac:chgData name="Fodorová Lenka" userId="S::fodoroval@crr.cz::39e717e5-22a9-4f51-8a90-3db1f3b54447" providerId="AD" clId="Web-{D92ACE9F-E70C-4E41-8514-661070EE4A9D}" dt="2022-04-11T11:57:31.633" v="10" actId="20577"/>
          <ac:spMkLst>
            <pc:docMk/>
            <pc:sldMk cId="802162057" sldId="547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1:57:50.977" v="11"/>
        <pc:sldMkLst>
          <pc:docMk/>
          <pc:sldMk cId="3268766911" sldId="548"/>
        </pc:sldMkLst>
        <pc:spChg chg="mod">
          <ac:chgData name="Fodorová Lenka" userId="S::fodoroval@crr.cz::39e717e5-22a9-4f51-8a90-3db1f3b54447" providerId="AD" clId="Web-{D92ACE9F-E70C-4E41-8514-661070EE4A9D}" dt="2022-04-11T11:57:50.977" v="11"/>
          <ac:spMkLst>
            <pc:docMk/>
            <pc:sldMk cId="3268766911" sldId="548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1:11.936" v="42" actId="20577"/>
        <pc:sldMkLst>
          <pc:docMk/>
          <pc:sldMk cId="1236331627" sldId="552"/>
        </pc:sldMkLst>
        <pc:spChg chg="mod">
          <ac:chgData name="Fodorová Lenka" userId="S::fodoroval@crr.cz::39e717e5-22a9-4f51-8a90-3db1f3b54447" providerId="AD" clId="Web-{D92ACE9F-E70C-4E41-8514-661070EE4A9D}" dt="2022-04-11T12:01:11.936" v="42" actId="20577"/>
          <ac:spMkLst>
            <pc:docMk/>
            <pc:sldMk cId="1236331627" sldId="552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0:10.169" v="23" actId="20577"/>
        <pc:sldMkLst>
          <pc:docMk/>
          <pc:sldMk cId="3523777171" sldId="562"/>
        </pc:sldMkLst>
        <pc:spChg chg="mod">
          <ac:chgData name="Fodorová Lenka" userId="S::fodoroval@crr.cz::39e717e5-22a9-4f51-8a90-3db1f3b54447" providerId="AD" clId="Web-{D92ACE9F-E70C-4E41-8514-661070EE4A9D}" dt="2022-04-11T12:00:10.169" v="23" actId="20577"/>
          <ac:spMkLst>
            <pc:docMk/>
            <pc:sldMk cId="3523777171" sldId="562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0:27.576" v="28" actId="20577"/>
        <pc:sldMkLst>
          <pc:docMk/>
          <pc:sldMk cId="1328152116" sldId="563"/>
        </pc:sldMkLst>
        <pc:spChg chg="mod">
          <ac:chgData name="Fodorová Lenka" userId="S::fodoroval@crr.cz::39e717e5-22a9-4f51-8a90-3db1f3b54447" providerId="AD" clId="Web-{D92ACE9F-E70C-4E41-8514-661070EE4A9D}" dt="2022-04-11T12:00:27.576" v="28" actId="20577"/>
          <ac:spMkLst>
            <pc:docMk/>
            <pc:sldMk cId="1328152116" sldId="563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0:48.936" v="32" actId="20577"/>
        <pc:sldMkLst>
          <pc:docMk/>
          <pc:sldMk cId="596180631" sldId="564"/>
        </pc:sldMkLst>
        <pc:spChg chg="mod">
          <ac:chgData name="Fodorová Lenka" userId="S::fodoroval@crr.cz::39e717e5-22a9-4f51-8a90-3db1f3b54447" providerId="AD" clId="Web-{D92ACE9F-E70C-4E41-8514-661070EE4A9D}" dt="2022-04-11T12:00:48.936" v="32" actId="20577"/>
          <ac:spMkLst>
            <pc:docMk/>
            <pc:sldMk cId="596180631" sldId="564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0:44.560" v="30" actId="20577"/>
        <pc:sldMkLst>
          <pc:docMk/>
          <pc:sldMk cId="2769248906" sldId="565"/>
        </pc:sldMkLst>
        <pc:spChg chg="mod">
          <ac:chgData name="Fodorová Lenka" userId="S::fodoroval@crr.cz::39e717e5-22a9-4f51-8a90-3db1f3b54447" providerId="AD" clId="Web-{D92ACE9F-E70C-4E41-8514-661070EE4A9D}" dt="2022-04-11T12:00:44.560" v="30" actId="20577"/>
          <ac:spMkLst>
            <pc:docMk/>
            <pc:sldMk cId="2769248906" sldId="565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4:10.989" v="45" actId="20577"/>
        <pc:sldMkLst>
          <pc:docMk/>
          <pc:sldMk cId="3611849271" sldId="575"/>
        </pc:sldMkLst>
        <pc:spChg chg="mod">
          <ac:chgData name="Fodorová Lenka" userId="S::fodoroval@crr.cz::39e717e5-22a9-4f51-8a90-3db1f3b54447" providerId="AD" clId="Web-{D92ACE9F-E70C-4E41-8514-661070EE4A9D}" dt="2022-04-11T12:04:10.989" v="45" actId="20577"/>
          <ac:spMkLst>
            <pc:docMk/>
            <pc:sldMk cId="3611849271" sldId="575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14:18.289" v="107" actId="20577"/>
        <pc:sldMkLst>
          <pc:docMk/>
          <pc:sldMk cId="3450888468" sldId="584"/>
        </pc:sldMkLst>
        <pc:spChg chg="mod">
          <ac:chgData name="Fodorová Lenka" userId="S::fodoroval@crr.cz::39e717e5-22a9-4f51-8a90-3db1f3b54447" providerId="AD" clId="Web-{D92ACE9F-E70C-4E41-8514-661070EE4A9D}" dt="2022-04-11T12:14:18.289" v="107" actId="20577"/>
          <ac:spMkLst>
            <pc:docMk/>
            <pc:sldMk cId="3450888468" sldId="584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6:11.571" v="54" actId="1076"/>
        <pc:sldMkLst>
          <pc:docMk/>
          <pc:sldMk cId="2985744157" sldId="591"/>
        </pc:sldMkLst>
        <pc:spChg chg="mod">
          <ac:chgData name="Fodorová Lenka" userId="S::fodoroval@crr.cz::39e717e5-22a9-4f51-8a90-3db1f3b54447" providerId="AD" clId="Web-{D92ACE9F-E70C-4E41-8514-661070EE4A9D}" dt="2022-04-11T12:06:01.539" v="51" actId="1076"/>
          <ac:spMkLst>
            <pc:docMk/>
            <pc:sldMk cId="2985744157" sldId="591"/>
            <ac:spMk id="6" creationId="{F69448F7-F04F-401E-8DB0-554FC8BA3E15}"/>
          </ac:spMkLst>
        </pc:spChg>
        <pc:picChg chg="mod">
          <ac:chgData name="Fodorová Lenka" userId="S::fodoroval@crr.cz::39e717e5-22a9-4f51-8a90-3db1f3b54447" providerId="AD" clId="Web-{D92ACE9F-E70C-4E41-8514-661070EE4A9D}" dt="2022-04-11T12:06:03.711" v="52" actId="1076"/>
          <ac:picMkLst>
            <pc:docMk/>
            <pc:sldMk cId="2985744157" sldId="591"/>
            <ac:picMk id="2" creationId="{03B0D30E-49AD-AC8D-BA3D-399123532D8C}"/>
          </ac:picMkLst>
        </pc:picChg>
        <pc:picChg chg="mod">
          <ac:chgData name="Fodorová Lenka" userId="S::fodoroval@crr.cz::39e717e5-22a9-4f51-8a90-3db1f3b54447" providerId="AD" clId="Web-{D92ACE9F-E70C-4E41-8514-661070EE4A9D}" dt="2022-04-11T12:06:08.008" v="53" actId="1076"/>
          <ac:picMkLst>
            <pc:docMk/>
            <pc:sldMk cId="2985744157" sldId="591"/>
            <ac:picMk id="3" creationId="{AA68045C-DDF3-D494-854E-11F23891E6CF}"/>
          </ac:picMkLst>
        </pc:picChg>
        <pc:picChg chg="mod">
          <ac:chgData name="Fodorová Lenka" userId="S::fodoroval@crr.cz::39e717e5-22a9-4f51-8a90-3db1f3b54447" providerId="AD" clId="Web-{D92ACE9F-E70C-4E41-8514-661070EE4A9D}" dt="2022-04-11T12:06:11.571" v="54" actId="1076"/>
          <ac:picMkLst>
            <pc:docMk/>
            <pc:sldMk cId="2985744157" sldId="591"/>
            <ac:picMk id="9" creationId="{78907350-3E17-1BC7-1713-8719DA615E0B}"/>
          </ac:picMkLst>
        </pc:picChg>
      </pc:sldChg>
      <pc:sldChg chg="modSp">
        <pc:chgData name="Fodorová Lenka" userId="S::fodoroval@crr.cz::39e717e5-22a9-4f51-8a90-3db1f3b54447" providerId="AD" clId="Web-{D92ACE9F-E70C-4E41-8514-661070EE4A9D}" dt="2022-04-11T12:06:26.149" v="58" actId="1076"/>
        <pc:sldMkLst>
          <pc:docMk/>
          <pc:sldMk cId="1308312988" sldId="592"/>
        </pc:sldMkLst>
        <pc:spChg chg="mod">
          <ac:chgData name="Fodorová Lenka" userId="S::fodoroval@crr.cz::39e717e5-22a9-4f51-8a90-3db1f3b54447" providerId="AD" clId="Web-{D92ACE9F-E70C-4E41-8514-661070EE4A9D}" dt="2022-04-11T12:06:19.930" v="55" actId="1076"/>
          <ac:spMkLst>
            <pc:docMk/>
            <pc:sldMk cId="1308312988" sldId="592"/>
            <ac:spMk id="8" creationId="{4E93FAE1-A0C3-4ED9-9EA4-E1FB061B147E}"/>
          </ac:spMkLst>
        </pc:spChg>
        <pc:picChg chg="mod">
          <ac:chgData name="Fodorová Lenka" userId="S::fodoroval@crr.cz::39e717e5-22a9-4f51-8a90-3db1f3b54447" providerId="AD" clId="Web-{D92ACE9F-E70C-4E41-8514-661070EE4A9D}" dt="2022-04-11T12:06:22.087" v="56" actId="1076"/>
          <ac:picMkLst>
            <pc:docMk/>
            <pc:sldMk cId="1308312988" sldId="592"/>
            <ac:picMk id="2" creationId="{B23FF233-1221-FCBD-B114-ABCBD1880A5C}"/>
          </ac:picMkLst>
        </pc:picChg>
        <pc:picChg chg="mod">
          <ac:chgData name="Fodorová Lenka" userId="S::fodoroval@crr.cz::39e717e5-22a9-4f51-8a90-3db1f3b54447" providerId="AD" clId="Web-{D92ACE9F-E70C-4E41-8514-661070EE4A9D}" dt="2022-04-11T12:06:23.915" v="57" actId="1076"/>
          <ac:picMkLst>
            <pc:docMk/>
            <pc:sldMk cId="1308312988" sldId="592"/>
            <ac:picMk id="3" creationId="{A401FCBC-6EC8-08F6-9910-1CE1C724D494}"/>
          </ac:picMkLst>
        </pc:picChg>
        <pc:picChg chg="mod">
          <ac:chgData name="Fodorová Lenka" userId="S::fodoroval@crr.cz::39e717e5-22a9-4f51-8a90-3db1f3b54447" providerId="AD" clId="Web-{D92ACE9F-E70C-4E41-8514-661070EE4A9D}" dt="2022-04-11T12:06:26.149" v="58" actId="1076"/>
          <ac:picMkLst>
            <pc:docMk/>
            <pc:sldMk cId="1308312988" sldId="592"/>
            <ac:picMk id="7" creationId="{F0E5AE23-C347-BF31-5108-9E12ACA07905}"/>
          </ac:picMkLst>
        </pc:picChg>
      </pc:sldChg>
      <pc:sldChg chg="modSp">
        <pc:chgData name="Fodorová Lenka" userId="S::fodoroval@crr.cz::39e717e5-22a9-4f51-8a90-3db1f3b54447" providerId="AD" clId="Web-{D92ACE9F-E70C-4E41-8514-661070EE4A9D}" dt="2022-04-11T12:00:03.731" v="21" actId="20577"/>
        <pc:sldMkLst>
          <pc:docMk/>
          <pc:sldMk cId="402180861" sldId="604"/>
        </pc:sldMkLst>
        <pc:spChg chg="mod">
          <ac:chgData name="Fodorová Lenka" userId="S::fodoroval@crr.cz::39e717e5-22a9-4f51-8a90-3db1f3b54447" providerId="AD" clId="Web-{D92ACE9F-E70C-4E41-8514-661070EE4A9D}" dt="2022-04-11T12:00:03.731" v="21" actId="20577"/>
          <ac:spMkLst>
            <pc:docMk/>
            <pc:sldMk cId="402180861" sldId="604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1:58:28.759" v="12"/>
        <pc:sldMkLst>
          <pc:docMk/>
          <pc:sldMk cId="1874892983" sldId="611"/>
        </pc:sldMkLst>
        <pc:graphicFrameChg chg="modGraphic">
          <ac:chgData name="Fodorová Lenka" userId="S::fodoroval@crr.cz::39e717e5-22a9-4f51-8a90-3db1f3b54447" providerId="AD" clId="Web-{D92ACE9F-E70C-4E41-8514-661070EE4A9D}" dt="2022-04-11T11:58:28.759" v="12"/>
          <ac:graphicFrameMkLst>
            <pc:docMk/>
            <pc:sldMk cId="1874892983" sldId="611"/>
            <ac:graphicFrameMk id="4" creationId="{AABDB316-E8D2-49D6-9E02-C29BB18B2864}"/>
          </ac:graphicFrameMkLst>
        </pc:graphicFrameChg>
      </pc:sldChg>
      <pc:sldChg chg="modSp">
        <pc:chgData name="Fodorová Lenka" userId="S::fodoroval@crr.cz::39e717e5-22a9-4f51-8a90-3db1f3b54447" providerId="AD" clId="Web-{D92ACE9F-E70C-4E41-8514-661070EE4A9D}" dt="2022-04-11T11:59:16.042" v="19" actId="20577"/>
        <pc:sldMkLst>
          <pc:docMk/>
          <pc:sldMk cId="2729803749" sldId="612"/>
        </pc:sldMkLst>
        <pc:spChg chg="mod">
          <ac:chgData name="Fodorová Lenka" userId="S::fodoroval@crr.cz::39e717e5-22a9-4f51-8a90-3db1f3b54447" providerId="AD" clId="Web-{D92ACE9F-E70C-4E41-8514-661070EE4A9D}" dt="2022-04-11T11:59:16.042" v="19" actId="20577"/>
          <ac:spMkLst>
            <pc:docMk/>
            <pc:sldMk cId="2729803749" sldId="612"/>
            <ac:spMk id="14" creationId="{BDB03929-A965-4E84-A78D-70D72733A50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10:57.548" v="76" actId="14100"/>
        <pc:sldMkLst>
          <pc:docMk/>
          <pc:sldMk cId="1885089955" sldId="615"/>
        </pc:sldMkLst>
        <pc:picChg chg="mod">
          <ac:chgData name="Fodorová Lenka" userId="S::fodoroval@crr.cz::39e717e5-22a9-4f51-8a90-3db1f3b54447" providerId="AD" clId="Web-{D92ACE9F-E70C-4E41-8514-661070EE4A9D}" dt="2022-04-11T12:10:57.548" v="76" actId="14100"/>
          <ac:picMkLst>
            <pc:docMk/>
            <pc:sldMk cId="1885089955" sldId="615"/>
            <ac:picMk id="9" creationId="{6FA0D6C1-82D6-4910-9AB9-11AFD4AC2B63}"/>
          </ac:picMkLst>
        </pc:picChg>
      </pc:sldChg>
      <pc:sldChg chg="modSp">
        <pc:chgData name="Fodorová Lenka" userId="S::fodoroval@crr.cz::39e717e5-22a9-4f51-8a90-3db1f3b54447" providerId="AD" clId="Web-{D92ACE9F-E70C-4E41-8514-661070EE4A9D}" dt="2022-04-11T12:12:15.363" v="85" actId="14100"/>
        <pc:sldMkLst>
          <pc:docMk/>
          <pc:sldMk cId="2217133902" sldId="617"/>
        </pc:sldMkLst>
        <pc:spChg chg="mod">
          <ac:chgData name="Fodorová Lenka" userId="S::fodoroval@crr.cz::39e717e5-22a9-4f51-8a90-3db1f3b54447" providerId="AD" clId="Web-{D92ACE9F-E70C-4E41-8514-661070EE4A9D}" dt="2022-04-11T12:12:15.363" v="85" actId="14100"/>
          <ac:spMkLst>
            <pc:docMk/>
            <pc:sldMk cId="2217133902" sldId="617"/>
            <ac:spMk id="4" creationId="{9A93C5EC-424C-AC4D-B30E-0A1EDBAEB96F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0:19.872" v="26" actId="1076"/>
        <pc:sldMkLst>
          <pc:docMk/>
          <pc:sldMk cId="668774855" sldId="620"/>
        </pc:sldMkLst>
        <pc:spChg chg="mod">
          <ac:chgData name="Fodorová Lenka" userId="S::fodoroval@crr.cz::39e717e5-22a9-4f51-8a90-3db1f3b54447" providerId="AD" clId="Web-{D92ACE9F-E70C-4E41-8514-661070EE4A9D}" dt="2022-04-11T12:00:19.872" v="26" actId="1076"/>
          <ac:spMkLst>
            <pc:docMk/>
            <pc:sldMk cId="668774855" sldId="620"/>
            <ac:spMk id="4" creationId="{0685A521-FA31-4366-8F08-F17007FAD0BE}"/>
          </ac:spMkLst>
        </pc:spChg>
        <pc:spChg chg="mod">
          <ac:chgData name="Fodorová Lenka" userId="S::fodoroval@crr.cz::39e717e5-22a9-4f51-8a90-3db1f3b54447" providerId="AD" clId="Web-{D92ACE9F-E70C-4E41-8514-661070EE4A9D}" dt="2022-04-11T12:00:17.231" v="25" actId="20577"/>
          <ac:spMkLst>
            <pc:docMk/>
            <pc:sldMk cId="668774855" sldId="620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0:55.498" v="34" actId="20577"/>
        <pc:sldMkLst>
          <pc:docMk/>
          <pc:sldMk cId="506185500" sldId="621"/>
        </pc:sldMkLst>
        <pc:spChg chg="mod">
          <ac:chgData name="Fodorová Lenka" userId="S::fodoroval@crr.cz::39e717e5-22a9-4f51-8a90-3db1f3b54447" providerId="AD" clId="Web-{D92ACE9F-E70C-4E41-8514-661070EE4A9D}" dt="2022-04-11T12:00:55.498" v="34" actId="20577"/>
          <ac:spMkLst>
            <pc:docMk/>
            <pc:sldMk cId="506185500" sldId="621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13:00.443" v="89" actId="20577"/>
        <pc:sldMkLst>
          <pc:docMk/>
          <pc:sldMk cId="3228388589" sldId="623"/>
        </pc:sldMkLst>
        <pc:spChg chg="mod">
          <ac:chgData name="Fodorová Lenka" userId="S::fodoroval@crr.cz::39e717e5-22a9-4f51-8a90-3db1f3b54447" providerId="AD" clId="Web-{D92ACE9F-E70C-4E41-8514-661070EE4A9D}" dt="2022-04-11T12:13:00.443" v="89" actId="20577"/>
          <ac:spMkLst>
            <pc:docMk/>
            <pc:sldMk cId="3228388589" sldId="623"/>
            <ac:spMk id="4" creationId="{356ABA6B-CE83-43EB-9328-A19A2C8166A4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4:51.599" v="48" actId="20577"/>
        <pc:sldMkLst>
          <pc:docMk/>
          <pc:sldMk cId="1110798252" sldId="628"/>
        </pc:sldMkLst>
        <pc:spChg chg="mod">
          <ac:chgData name="Fodorová Lenka" userId="S::fodoroval@crr.cz::39e717e5-22a9-4f51-8a90-3db1f3b54447" providerId="AD" clId="Web-{D92ACE9F-E70C-4E41-8514-661070EE4A9D}" dt="2022-04-11T12:04:51.599" v="48" actId="20577"/>
          <ac:spMkLst>
            <pc:docMk/>
            <pc:sldMk cId="1110798252" sldId="628"/>
            <ac:spMk id="8" creationId="{623BEBED-A3D0-872F-FF39-CD14D86E75EF}"/>
          </ac:spMkLst>
        </pc:spChg>
      </pc:sldChg>
      <pc:sldChg chg="modSp">
        <pc:chgData name="Fodorová Lenka" userId="S::fodoroval@crr.cz::39e717e5-22a9-4f51-8a90-3db1f3b54447" providerId="AD" clId="Web-{D92ACE9F-E70C-4E41-8514-661070EE4A9D}" dt="2022-04-11T12:05:06.178" v="50" actId="1076"/>
        <pc:sldMkLst>
          <pc:docMk/>
          <pc:sldMk cId="6952815" sldId="632"/>
        </pc:sldMkLst>
        <pc:spChg chg="mod">
          <ac:chgData name="Fodorová Lenka" userId="S::fodoroval@crr.cz::39e717e5-22a9-4f51-8a90-3db1f3b54447" providerId="AD" clId="Web-{D92ACE9F-E70C-4E41-8514-661070EE4A9D}" dt="2022-04-11T12:05:02.787" v="49" actId="1076"/>
          <ac:spMkLst>
            <pc:docMk/>
            <pc:sldMk cId="6952815" sldId="632"/>
            <ac:spMk id="5" creationId="{48C0FB8C-0837-11FF-0946-CBC2BA6F5255}"/>
          </ac:spMkLst>
        </pc:spChg>
        <pc:picChg chg="mod">
          <ac:chgData name="Fodorová Lenka" userId="S::fodoroval@crr.cz::39e717e5-22a9-4f51-8a90-3db1f3b54447" providerId="AD" clId="Web-{D92ACE9F-E70C-4E41-8514-661070EE4A9D}" dt="2022-04-11T12:05:06.178" v="50" actId="1076"/>
          <ac:picMkLst>
            <pc:docMk/>
            <pc:sldMk cId="6952815" sldId="632"/>
            <ac:picMk id="7" creationId="{919F9DBB-61A6-D765-6A9E-8766152BC050}"/>
          </ac:picMkLst>
        </pc:picChg>
      </pc:sldChg>
    </pc:docChg>
  </pc:docChgLst>
  <pc:docChgLst>
    <pc:chgData name="Lenka Fodorová" userId="39e717e5-22a9-4f51-8a90-3db1f3b54447" providerId="ADAL" clId="{EDE92340-9A27-409C-9EA9-84F36AD9D2C8}"/>
    <pc:docChg chg="addSld delSld modSld">
      <pc:chgData name="Lenka Fodorová" userId="39e717e5-22a9-4f51-8a90-3db1f3b54447" providerId="ADAL" clId="{EDE92340-9A27-409C-9EA9-84F36AD9D2C8}" dt="2022-04-09T15:25:03.828" v="23"/>
      <pc:docMkLst>
        <pc:docMk/>
      </pc:docMkLst>
      <pc:sldChg chg="add del">
        <pc:chgData name="Lenka Fodorová" userId="39e717e5-22a9-4f51-8a90-3db1f3b54447" providerId="ADAL" clId="{EDE92340-9A27-409C-9EA9-84F36AD9D2C8}" dt="2022-04-09T15:18:04.763" v="8"/>
        <pc:sldMkLst>
          <pc:docMk/>
          <pc:sldMk cId="3047244290" sldId="269"/>
        </pc:sldMkLst>
      </pc:sldChg>
      <pc:sldChg chg="add del">
        <pc:chgData name="Lenka Fodorová" userId="39e717e5-22a9-4f51-8a90-3db1f3b54447" providerId="ADAL" clId="{EDE92340-9A27-409C-9EA9-84F36AD9D2C8}" dt="2022-04-09T15:18:04.763" v="8"/>
        <pc:sldMkLst>
          <pc:docMk/>
          <pc:sldMk cId="3353617600" sldId="274"/>
        </pc:sldMkLst>
      </pc:sldChg>
      <pc:sldChg chg="del">
        <pc:chgData name="Lenka Fodorová" userId="39e717e5-22a9-4f51-8a90-3db1f3b54447" providerId="ADAL" clId="{EDE92340-9A27-409C-9EA9-84F36AD9D2C8}" dt="2022-04-09T15:20:28.237" v="14" actId="47"/>
        <pc:sldMkLst>
          <pc:docMk/>
          <pc:sldMk cId="2745587182" sldId="275"/>
        </pc:sldMkLst>
      </pc:sldChg>
      <pc:sldChg chg="del">
        <pc:chgData name="Lenka Fodorová" userId="39e717e5-22a9-4f51-8a90-3db1f3b54447" providerId="ADAL" clId="{EDE92340-9A27-409C-9EA9-84F36AD9D2C8}" dt="2022-04-09T15:21:16.821" v="16" actId="47"/>
        <pc:sldMkLst>
          <pc:docMk/>
          <pc:sldMk cId="2335472134" sldId="276"/>
        </pc:sldMkLst>
      </pc:sldChg>
      <pc:sldChg chg="del">
        <pc:chgData name="Lenka Fodorová" userId="39e717e5-22a9-4f51-8a90-3db1f3b54447" providerId="ADAL" clId="{EDE92340-9A27-409C-9EA9-84F36AD9D2C8}" dt="2022-04-09T15:24:32.615" v="22" actId="47"/>
        <pc:sldMkLst>
          <pc:docMk/>
          <pc:sldMk cId="533525492" sldId="277"/>
        </pc:sldMkLst>
      </pc:sldChg>
      <pc:sldChg chg="del">
        <pc:chgData name="Lenka Fodorová" userId="39e717e5-22a9-4f51-8a90-3db1f3b54447" providerId="ADAL" clId="{EDE92340-9A27-409C-9EA9-84F36AD9D2C8}" dt="2022-04-09T15:24:05.647" v="20" actId="47"/>
        <pc:sldMkLst>
          <pc:docMk/>
          <pc:sldMk cId="889083741" sldId="541"/>
        </pc:sldMkLst>
      </pc:sldChg>
      <pc:sldChg chg="add del">
        <pc:chgData name="Lenka Fodorová" userId="39e717e5-22a9-4f51-8a90-3db1f3b54447" providerId="ADAL" clId="{EDE92340-9A27-409C-9EA9-84F36AD9D2C8}" dt="2022-04-09T15:18:04.763" v="8"/>
        <pc:sldMkLst>
          <pc:docMk/>
          <pc:sldMk cId="4181215770" sldId="546"/>
        </pc:sldMkLst>
      </pc:sldChg>
      <pc:sldChg chg="del">
        <pc:chgData name="Lenka Fodorová" userId="39e717e5-22a9-4f51-8a90-3db1f3b54447" providerId="ADAL" clId="{EDE92340-9A27-409C-9EA9-84F36AD9D2C8}" dt="2022-04-09T15:18:33.156" v="10" actId="47"/>
        <pc:sldMkLst>
          <pc:docMk/>
          <pc:sldMk cId="1169676517" sldId="550"/>
        </pc:sldMkLst>
      </pc:sldChg>
      <pc:sldChg chg="add">
        <pc:chgData name="Lenka Fodorová" userId="39e717e5-22a9-4f51-8a90-3db1f3b54447" providerId="ADAL" clId="{EDE92340-9A27-409C-9EA9-84F36AD9D2C8}" dt="2022-04-09T15:16:22.664" v="0"/>
        <pc:sldMkLst>
          <pc:docMk/>
          <pc:sldMk cId="2772692740" sldId="608"/>
        </pc:sldMkLst>
      </pc:sldChg>
      <pc:sldChg chg="modSp add mod">
        <pc:chgData name="Lenka Fodorová" userId="39e717e5-22a9-4f51-8a90-3db1f3b54447" providerId="ADAL" clId="{EDE92340-9A27-409C-9EA9-84F36AD9D2C8}" dt="2022-04-09T15:16:41.624" v="2" actId="207"/>
        <pc:sldMkLst>
          <pc:docMk/>
          <pc:sldMk cId="597833156" sldId="609"/>
        </pc:sldMkLst>
        <pc:spChg chg="mod">
          <ac:chgData name="Lenka Fodorová" userId="39e717e5-22a9-4f51-8a90-3db1f3b54447" providerId="ADAL" clId="{EDE92340-9A27-409C-9EA9-84F36AD9D2C8}" dt="2022-04-09T15:16:41.624" v="2" actId="207"/>
          <ac:spMkLst>
            <pc:docMk/>
            <pc:sldMk cId="597833156" sldId="609"/>
            <ac:spMk id="2" creationId="{5168A737-6413-1046-BFA6-F6A3779A8C3F}"/>
          </ac:spMkLst>
        </pc:spChg>
      </pc:sldChg>
      <pc:sldChg chg="add">
        <pc:chgData name="Lenka Fodorová" userId="39e717e5-22a9-4f51-8a90-3db1f3b54447" providerId="ADAL" clId="{EDE92340-9A27-409C-9EA9-84F36AD9D2C8}" dt="2022-04-09T15:16:22.664" v="0"/>
        <pc:sldMkLst>
          <pc:docMk/>
          <pc:sldMk cId="3155358796" sldId="610"/>
        </pc:sldMkLst>
      </pc:sldChg>
      <pc:sldChg chg="add del">
        <pc:chgData name="Lenka Fodorová" userId="39e717e5-22a9-4f51-8a90-3db1f3b54447" providerId="ADAL" clId="{EDE92340-9A27-409C-9EA9-84F36AD9D2C8}" dt="2022-04-09T15:18:04.763" v="8"/>
        <pc:sldMkLst>
          <pc:docMk/>
          <pc:sldMk cId="1714594013" sldId="611"/>
        </pc:sldMkLst>
      </pc:sldChg>
      <pc:sldChg chg="modSp add">
        <pc:chgData name="Lenka Fodorová" userId="39e717e5-22a9-4f51-8a90-3db1f3b54447" providerId="ADAL" clId="{EDE92340-9A27-409C-9EA9-84F36AD9D2C8}" dt="2022-04-09T15:19:50.379" v="12" actId="207"/>
        <pc:sldMkLst>
          <pc:docMk/>
          <pc:sldMk cId="1874892983" sldId="611"/>
        </pc:sldMkLst>
        <pc:graphicFrameChg chg="mod">
          <ac:chgData name="Lenka Fodorová" userId="39e717e5-22a9-4f51-8a90-3db1f3b54447" providerId="ADAL" clId="{EDE92340-9A27-409C-9EA9-84F36AD9D2C8}" dt="2022-04-09T15:19:50.379" v="12" actId="207"/>
          <ac:graphicFrameMkLst>
            <pc:docMk/>
            <pc:sldMk cId="1874892983" sldId="611"/>
            <ac:graphicFrameMk id="4" creationId="{AABDB316-E8D2-49D6-9E02-C29BB18B2864}"/>
          </ac:graphicFrameMkLst>
        </pc:graphicFrameChg>
      </pc:sldChg>
      <pc:sldChg chg="add del">
        <pc:chgData name="Lenka Fodorová" userId="39e717e5-22a9-4f51-8a90-3db1f3b54447" providerId="ADAL" clId="{EDE92340-9A27-409C-9EA9-84F36AD9D2C8}" dt="2022-04-09T15:17:46.406" v="6"/>
        <pc:sldMkLst>
          <pc:docMk/>
          <pc:sldMk cId="3952108651" sldId="611"/>
        </pc:sldMkLst>
      </pc:sldChg>
      <pc:sldChg chg="add del">
        <pc:chgData name="Lenka Fodorová" userId="39e717e5-22a9-4f51-8a90-3db1f3b54447" providerId="ADAL" clId="{EDE92340-9A27-409C-9EA9-84F36AD9D2C8}" dt="2022-04-09T15:18:30.252" v="9"/>
        <pc:sldMkLst>
          <pc:docMk/>
          <pc:sldMk cId="2729803749" sldId="612"/>
        </pc:sldMkLst>
      </pc:sldChg>
      <pc:sldChg chg="add">
        <pc:chgData name="Lenka Fodorová" userId="39e717e5-22a9-4f51-8a90-3db1f3b54447" providerId="ADAL" clId="{EDE92340-9A27-409C-9EA9-84F36AD9D2C8}" dt="2022-04-09T15:20:25.243" v="13"/>
        <pc:sldMkLst>
          <pc:docMk/>
          <pc:sldMk cId="389320480" sldId="613"/>
        </pc:sldMkLst>
      </pc:sldChg>
      <pc:sldChg chg="add">
        <pc:chgData name="Lenka Fodorová" userId="39e717e5-22a9-4f51-8a90-3db1f3b54447" providerId="ADAL" clId="{EDE92340-9A27-409C-9EA9-84F36AD9D2C8}" dt="2022-04-09T15:21:14.698" v="15"/>
        <pc:sldMkLst>
          <pc:docMk/>
          <pc:sldMk cId="2805290931" sldId="614"/>
        </pc:sldMkLst>
      </pc:sldChg>
      <pc:sldChg chg="add del">
        <pc:chgData name="Lenka Fodorová" userId="39e717e5-22a9-4f51-8a90-3db1f3b54447" providerId="ADAL" clId="{EDE92340-9A27-409C-9EA9-84F36AD9D2C8}" dt="2022-04-09T15:23:33.684" v="18"/>
        <pc:sldMkLst>
          <pc:docMk/>
          <pc:sldMk cId="90277162" sldId="615"/>
        </pc:sldMkLst>
      </pc:sldChg>
      <pc:sldChg chg="add">
        <pc:chgData name="Lenka Fodorová" userId="39e717e5-22a9-4f51-8a90-3db1f3b54447" providerId="ADAL" clId="{EDE92340-9A27-409C-9EA9-84F36AD9D2C8}" dt="2022-04-09T15:24:02.562" v="19"/>
        <pc:sldMkLst>
          <pc:docMk/>
          <pc:sldMk cId="1885089955" sldId="615"/>
        </pc:sldMkLst>
      </pc:sldChg>
      <pc:sldChg chg="add">
        <pc:chgData name="Lenka Fodorová" userId="39e717e5-22a9-4f51-8a90-3db1f3b54447" providerId="ADAL" clId="{EDE92340-9A27-409C-9EA9-84F36AD9D2C8}" dt="2022-04-09T15:24:02.562" v="19"/>
        <pc:sldMkLst>
          <pc:docMk/>
          <pc:sldMk cId="1852121496" sldId="616"/>
        </pc:sldMkLst>
      </pc:sldChg>
      <pc:sldChg chg="add del">
        <pc:chgData name="Lenka Fodorová" userId="39e717e5-22a9-4f51-8a90-3db1f3b54447" providerId="ADAL" clId="{EDE92340-9A27-409C-9EA9-84F36AD9D2C8}" dt="2022-04-09T15:23:33.684" v="18"/>
        <pc:sldMkLst>
          <pc:docMk/>
          <pc:sldMk cId="3998168704" sldId="616"/>
        </pc:sldMkLst>
      </pc:sldChg>
      <pc:sldChg chg="add del">
        <pc:chgData name="Lenka Fodorová" userId="39e717e5-22a9-4f51-8a90-3db1f3b54447" providerId="ADAL" clId="{EDE92340-9A27-409C-9EA9-84F36AD9D2C8}" dt="2022-04-09T15:23:33.684" v="18"/>
        <pc:sldMkLst>
          <pc:docMk/>
          <pc:sldMk cId="1122782704" sldId="617"/>
        </pc:sldMkLst>
      </pc:sldChg>
      <pc:sldChg chg="add">
        <pc:chgData name="Lenka Fodorová" userId="39e717e5-22a9-4f51-8a90-3db1f3b54447" providerId="ADAL" clId="{EDE92340-9A27-409C-9EA9-84F36AD9D2C8}" dt="2022-04-09T15:24:30.338" v="21"/>
        <pc:sldMkLst>
          <pc:docMk/>
          <pc:sldMk cId="2217133902" sldId="617"/>
        </pc:sldMkLst>
      </pc:sldChg>
      <pc:sldChg chg="add">
        <pc:chgData name="Lenka Fodorová" userId="39e717e5-22a9-4f51-8a90-3db1f3b54447" providerId="ADAL" clId="{EDE92340-9A27-409C-9EA9-84F36AD9D2C8}" dt="2022-04-09T15:25:03.828" v="23"/>
        <pc:sldMkLst>
          <pc:docMk/>
          <pc:sldMk cId="4241630775" sldId="618"/>
        </pc:sldMkLst>
      </pc:sldChg>
    </pc:docChg>
  </pc:docChgLst>
  <pc:docChgLst>
    <pc:chgData name="Lenka Fodorová" userId="39e717e5-22a9-4f51-8a90-3db1f3b54447" providerId="ADAL" clId="{CB032C34-5A9A-49F6-9810-FF1F1E72A65C}"/>
    <pc:docChg chg="undo custSel addSld delSld modSld">
      <pc:chgData name="Lenka Fodorová" userId="39e717e5-22a9-4f51-8a90-3db1f3b54447" providerId="ADAL" clId="{CB032C34-5A9A-49F6-9810-FF1F1E72A65C}" dt="2022-04-09T16:09:10.482" v="535" actId="6549"/>
      <pc:docMkLst>
        <pc:docMk/>
      </pc:docMkLst>
      <pc:sldChg chg="modSp mod">
        <pc:chgData name="Lenka Fodorová" userId="39e717e5-22a9-4f51-8a90-3db1f3b54447" providerId="ADAL" clId="{CB032C34-5A9A-49F6-9810-FF1F1E72A65C}" dt="2022-04-09T15:43:35.652" v="148" actId="1076"/>
        <pc:sldMkLst>
          <pc:docMk/>
          <pc:sldMk cId="429205718" sldId="500"/>
        </pc:sldMkLst>
        <pc:spChg chg="mod">
          <ac:chgData name="Lenka Fodorová" userId="39e717e5-22a9-4f51-8a90-3db1f3b54447" providerId="ADAL" clId="{CB032C34-5A9A-49F6-9810-FF1F1E72A65C}" dt="2022-04-09T15:43:29.849" v="147" actId="1076"/>
          <ac:spMkLst>
            <pc:docMk/>
            <pc:sldMk cId="429205718" sldId="500"/>
            <ac:spMk id="7" creationId="{65C60473-6D8C-464B-9745-3FB73D6BEA84}"/>
          </ac:spMkLst>
        </pc:spChg>
        <pc:picChg chg="mod">
          <ac:chgData name="Lenka Fodorová" userId="39e717e5-22a9-4f51-8a90-3db1f3b54447" providerId="ADAL" clId="{CB032C34-5A9A-49F6-9810-FF1F1E72A65C}" dt="2022-04-09T15:43:35.652" v="148" actId="1076"/>
          <ac:picMkLst>
            <pc:docMk/>
            <pc:sldMk cId="429205718" sldId="500"/>
            <ac:picMk id="4" creationId="{E9CC9DB6-FAE3-4EB7-AD73-34C71DAE70BE}"/>
          </ac:picMkLst>
        </pc:picChg>
      </pc:sldChg>
      <pc:sldChg chg="modSp mod">
        <pc:chgData name="Lenka Fodorová" userId="39e717e5-22a9-4f51-8a90-3db1f3b54447" providerId="ADAL" clId="{CB032C34-5A9A-49F6-9810-FF1F1E72A65C}" dt="2022-04-09T15:57:20.049" v="454" actId="1076"/>
        <pc:sldMkLst>
          <pc:docMk/>
          <pc:sldMk cId="2557608428" sldId="507"/>
        </pc:sldMkLst>
        <pc:spChg chg="mod">
          <ac:chgData name="Lenka Fodorová" userId="39e717e5-22a9-4f51-8a90-3db1f3b54447" providerId="ADAL" clId="{CB032C34-5A9A-49F6-9810-FF1F1E72A65C}" dt="2022-04-09T15:57:20.049" v="454" actId="1076"/>
          <ac:spMkLst>
            <pc:docMk/>
            <pc:sldMk cId="2557608428" sldId="507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57:27.986" v="455" actId="255"/>
        <pc:sldMkLst>
          <pc:docMk/>
          <pc:sldMk cId="2047227757" sldId="508"/>
        </pc:sldMkLst>
        <pc:spChg chg="mod">
          <ac:chgData name="Lenka Fodorová" userId="39e717e5-22a9-4f51-8a90-3db1f3b54447" providerId="ADAL" clId="{CB032C34-5A9A-49F6-9810-FF1F1E72A65C}" dt="2022-04-09T15:57:27.986" v="455" actId="255"/>
          <ac:spMkLst>
            <pc:docMk/>
            <pc:sldMk cId="2047227757" sldId="508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58:40.174" v="463" actId="948"/>
        <pc:sldMkLst>
          <pc:docMk/>
          <pc:sldMk cId="3031569637" sldId="513"/>
        </pc:sldMkLst>
        <pc:spChg chg="mod">
          <ac:chgData name="Lenka Fodorová" userId="39e717e5-22a9-4f51-8a90-3db1f3b54447" providerId="ADAL" clId="{CB032C34-5A9A-49F6-9810-FF1F1E72A65C}" dt="2022-04-09T15:58:40.174" v="463" actId="948"/>
          <ac:spMkLst>
            <pc:docMk/>
            <pc:sldMk cId="3031569637" sldId="513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6:06:53.081" v="510" actId="1076"/>
        <pc:sldMkLst>
          <pc:docMk/>
          <pc:sldMk cId="1515632318" sldId="530"/>
        </pc:sldMkLst>
        <pc:spChg chg="mod">
          <ac:chgData name="Lenka Fodorová" userId="39e717e5-22a9-4f51-8a90-3db1f3b54447" providerId="ADAL" clId="{CB032C34-5A9A-49F6-9810-FF1F1E72A65C}" dt="2022-04-09T16:06:50.769" v="509" actId="1076"/>
          <ac:spMkLst>
            <pc:docMk/>
            <pc:sldMk cId="1515632318" sldId="530"/>
            <ac:spMk id="5" creationId="{7E102564-7B26-419C-B280-9517931EFB17}"/>
          </ac:spMkLst>
        </pc:spChg>
        <pc:spChg chg="mod">
          <ac:chgData name="Lenka Fodorová" userId="39e717e5-22a9-4f51-8a90-3db1f3b54447" providerId="ADAL" clId="{CB032C34-5A9A-49F6-9810-FF1F1E72A65C}" dt="2022-04-09T16:06:53.081" v="510" actId="1076"/>
          <ac:spMkLst>
            <pc:docMk/>
            <pc:sldMk cId="1515632318" sldId="530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48:56.718" v="354" actId="6549"/>
        <pc:sldMkLst>
          <pc:docMk/>
          <pc:sldMk cId="532164716" sldId="543"/>
        </pc:sldMkLst>
        <pc:spChg chg="mod">
          <ac:chgData name="Lenka Fodorová" userId="39e717e5-22a9-4f51-8a90-3db1f3b54447" providerId="ADAL" clId="{CB032C34-5A9A-49F6-9810-FF1F1E72A65C}" dt="2022-04-09T15:48:56.718" v="354" actId="6549"/>
          <ac:spMkLst>
            <pc:docMk/>
            <pc:sldMk cId="532164716" sldId="543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6:03:59.713" v="497" actId="1076"/>
        <pc:sldMkLst>
          <pc:docMk/>
          <pc:sldMk cId="824842369" sldId="544"/>
        </pc:sldMkLst>
        <pc:spChg chg="mod">
          <ac:chgData name="Lenka Fodorová" userId="39e717e5-22a9-4f51-8a90-3db1f3b54447" providerId="ADAL" clId="{CB032C34-5A9A-49F6-9810-FF1F1E72A65C}" dt="2022-04-09T16:03:59.713" v="497" actId="1076"/>
          <ac:spMkLst>
            <pc:docMk/>
            <pc:sldMk cId="824842369" sldId="544"/>
            <ac:spMk id="6" creationId="{0E31F0F2-2E67-4650-A15B-CD0DEC077AF5}"/>
          </ac:spMkLst>
        </pc:spChg>
      </pc:sldChg>
      <pc:sldChg chg="modSp mod">
        <pc:chgData name="Lenka Fodorová" userId="39e717e5-22a9-4f51-8a90-3db1f3b54447" providerId="ADAL" clId="{CB032C34-5A9A-49F6-9810-FF1F1E72A65C}" dt="2022-04-09T15:38:33.199" v="110" actId="255"/>
        <pc:sldMkLst>
          <pc:docMk/>
          <pc:sldMk cId="1236331627" sldId="552"/>
        </pc:sldMkLst>
        <pc:spChg chg="mod">
          <ac:chgData name="Lenka Fodorová" userId="39e717e5-22a9-4f51-8a90-3db1f3b54447" providerId="ADAL" clId="{CB032C34-5A9A-49F6-9810-FF1F1E72A65C}" dt="2022-04-09T15:38:33.199" v="110" actId="255"/>
          <ac:spMkLst>
            <pc:docMk/>
            <pc:sldMk cId="1236331627" sldId="552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8:53.804" v="113" actId="14100"/>
        <pc:sldMkLst>
          <pc:docMk/>
          <pc:sldMk cId="3800315049" sldId="558"/>
        </pc:sldMkLst>
        <pc:spChg chg="mod">
          <ac:chgData name="Lenka Fodorová" userId="39e717e5-22a9-4f51-8a90-3db1f3b54447" providerId="ADAL" clId="{CB032C34-5A9A-49F6-9810-FF1F1E72A65C}" dt="2022-04-09T15:38:53.804" v="113" actId="14100"/>
          <ac:spMkLst>
            <pc:docMk/>
            <pc:sldMk cId="3800315049" sldId="558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9:09.308" v="116" actId="1076"/>
        <pc:sldMkLst>
          <pc:docMk/>
          <pc:sldMk cId="380444448" sldId="559"/>
        </pc:sldMkLst>
        <pc:spChg chg="mod">
          <ac:chgData name="Lenka Fodorová" userId="39e717e5-22a9-4f51-8a90-3db1f3b54447" providerId="ADAL" clId="{CB032C34-5A9A-49F6-9810-FF1F1E72A65C}" dt="2022-04-09T15:39:09.308" v="116" actId="1076"/>
          <ac:spMkLst>
            <pc:docMk/>
            <pc:sldMk cId="380444448" sldId="559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9:16.486" v="117" actId="14100"/>
        <pc:sldMkLst>
          <pc:docMk/>
          <pc:sldMk cId="1116730371" sldId="560"/>
        </pc:sldMkLst>
        <pc:spChg chg="mod">
          <ac:chgData name="Lenka Fodorová" userId="39e717e5-22a9-4f51-8a90-3db1f3b54447" providerId="ADAL" clId="{CB032C34-5A9A-49F6-9810-FF1F1E72A65C}" dt="2022-04-09T15:39:16.486" v="117" actId="14100"/>
          <ac:spMkLst>
            <pc:docMk/>
            <pc:sldMk cId="1116730371" sldId="560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2:16.299" v="60" actId="115"/>
        <pc:sldMkLst>
          <pc:docMk/>
          <pc:sldMk cId="3806365718" sldId="561"/>
        </pc:sldMkLst>
        <pc:spChg chg="mod">
          <ac:chgData name="Lenka Fodorová" userId="39e717e5-22a9-4f51-8a90-3db1f3b54447" providerId="ADAL" clId="{CB032C34-5A9A-49F6-9810-FF1F1E72A65C}" dt="2022-04-09T15:32:16.299" v="60" actId="115"/>
          <ac:spMkLst>
            <pc:docMk/>
            <pc:sldMk cId="3806365718" sldId="561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4:49.658" v="80" actId="1076"/>
        <pc:sldMkLst>
          <pc:docMk/>
          <pc:sldMk cId="3523777171" sldId="562"/>
        </pc:sldMkLst>
        <pc:spChg chg="mod">
          <ac:chgData name="Lenka Fodorová" userId="39e717e5-22a9-4f51-8a90-3db1f3b54447" providerId="ADAL" clId="{CB032C34-5A9A-49F6-9810-FF1F1E72A65C}" dt="2022-04-09T15:34:49.658" v="80" actId="1076"/>
          <ac:spMkLst>
            <pc:docMk/>
            <pc:sldMk cId="3523777171" sldId="562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5:31.305" v="85" actId="1076"/>
        <pc:sldMkLst>
          <pc:docMk/>
          <pc:sldMk cId="1328152116" sldId="563"/>
        </pc:sldMkLst>
        <pc:spChg chg="mod">
          <ac:chgData name="Lenka Fodorová" userId="39e717e5-22a9-4f51-8a90-3db1f3b54447" providerId="ADAL" clId="{CB032C34-5A9A-49F6-9810-FF1F1E72A65C}" dt="2022-04-09T15:35:31.305" v="85" actId="1076"/>
          <ac:spMkLst>
            <pc:docMk/>
            <pc:sldMk cId="1328152116" sldId="563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5:55.980" v="87" actId="1076"/>
        <pc:sldMkLst>
          <pc:docMk/>
          <pc:sldMk cId="596180631" sldId="564"/>
        </pc:sldMkLst>
        <pc:spChg chg="mod">
          <ac:chgData name="Lenka Fodorová" userId="39e717e5-22a9-4f51-8a90-3db1f3b54447" providerId="ADAL" clId="{CB032C34-5A9A-49F6-9810-FF1F1E72A65C}" dt="2022-04-09T15:35:55.980" v="87" actId="1076"/>
          <ac:spMkLst>
            <pc:docMk/>
            <pc:sldMk cId="596180631" sldId="564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7:05.642" v="96" actId="1076"/>
        <pc:sldMkLst>
          <pc:docMk/>
          <pc:sldMk cId="2769248906" sldId="565"/>
        </pc:sldMkLst>
        <pc:spChg chg="mod">
          <ac:chgData name="Lenka Fodorová" userId="39e717e5-22a9-4f51-8a90-3db1f3b54447" providerId="ADAL" clId="{CB032C34-5A9A-49F6-9810-FF1F1E72A65C}" dt="2022-04-09T15:37:05.642" v="96" actId="1076"/>
          <ac:spMkLst>
            <pc:docMk/>
            <pc:sldMk cId="2769248906" sldId="565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8:03.961" v="107" actId="1076"/>
        <pc:sldMkLst>
          <pc:docMk/>
          <pc:sldMk cId="1045351549" sldId="568"/>
        </pc:sldMkLst>
        <pc:spChg chg="mod">
          <ac:chgData name="Lenka Fodorová" userId="39e717e5-22a9-4f51-8a90-3db1f3b54447" providerId="ADAL" clId="{CB032C34-5A9A-49F6-9810-FF1F1E72A65C}" dt="2022-04-09T15:38:03.961" v="107" actId="1076"/>
          <ac:spMkLst>
            <pc:docMk/>
            <pc:sldMk cId="1045351549" sldId="568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45:04.225" v="313" actId="1076"/>
        <pc:sldMkLst>
          <pc:docMk/>
          <pc:sldMk cId="3611849271" sldId="575"/>
        </pc:sldMkLst>
        <pc:spChg chg="mod">
          <ac:chgData name="Lenka Fodorová" userId="39e717e5-22a9-4f51-8a90-3db1f3b54447" providerId="ADAL" clId="{CB032C34-5A9A-49F6-9810-FF1F1E72A65C}" dt="2022-04-09T15:45:04.225" v="313" actId="1076"/>
          <ac:spMkLst>
            <pc:docMk/>
            <pc:sldMk cId="3611849271" sldId="575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57:55.578" v="459" actId="255"/>
        <pc:sldMkLst>
          <pc:docMk/>
          <pc:sldMk cId="1220580582" sldId="578"/>
        </pc:sldMkLst>
        <pc:spChg chg="mod">
          <ac:chgData name="Lenka Fodorová" userId="39e717e5-22a9-4f51-8a90-3db1f3b54447" providerId="ADAL" clId="{CB032C34-5A9A-49F6-9810-FF1F1E72A65C}" dt="2022-04-09T15:57:55.578" v="459" actId="255"/>
          <ac:spMkLst>
            <pc:docMk/>
            <pc:sldMk cId="1220580582" sldId="578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6:05:48.795" v="499" actId="1076"/>
        <pc:sldMkLst>
          <pc:docMk/>
          <pc:sldMk cId="1559113800" sldId="583"/>
        </pc:sldMkLst>
        <pc:spChg chg="mod">
          <ac:chgData name="Lenka Fodorová" userId="39e717e5-22a9-4f51-8a90-3db1f3b54447" providerId="ADAL" clId="{CB032C34-5A9A-49F6-9810-FF1F1E72A65C}" dt="2022-04-09T16:05:48.795" v="499" actId="1076"/>
          <ac:spMkLst>
            <pc:docMk/>
            <pc:sldMk cId="1559113800" sldId="583"/>
            <ac:spMk id="6" creationId="{26D001FF-B4BF-4B0B-8F3B-0D8814E836A9}"/>
          </ac:spMkLst>
        </pc:spChg>
      </pc:sldChg>
      <pc:sldChg chg="modSp mod">
        <pc:chgData name="Lenka Fodorová" userId="39e717e5-22a9-4f51-8a90-3db1f3b54447" providerId="ADAL" clId="{CB032C34-5A9A-49F6-9810-FF1F1E72A65C}" dt="2022-04-09T16:06:27.362" v="505" actId="1076"/>
        <pc:sldMkLst>
          <pc:docMk/>
          <pc:sldMk cId="4210351924" sldId="584"/>
        </pc:sldMkLst>
        <pc:spChg chg="mod">
          <ac:chgData name="Lenka Fodorová" userId="39e717e5-22a9-4f51-8a90-3db1f3b54447" providerId="ADAL" clId="{CB032C34-5A9A-49F6-9810-FF1F1E72A65C}" dt="2022-04-09T16:06:27.362" v="505" actId="1076"/>
          <ac:spMkLst>
            <pc:docMk/>
            <pc:sldMk cId="4210351924" sldId="584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42:17.650" v="138" actId="1076"/>
        <pc:sldMkLst>
          <pc:docMk/>
          <pc:sldMk cId="257501330" sldId="586"/>
        </pc:sldMkLst>
        <pc:spChg chg="mod">
          <ac:chgData name="Lenka Fodorová" userId="39e717e5-22a9-4f51-8a90-3db1f3b54447" providerId="ADAL" clId="{CB032C34-5A9A-49F6-9810-FF1F1E72A65C}" dt="2022-04-09T15:42:02.211" v="134" actId="6549"/>
          <ac:spMkLst>
            <pc:docMk/>
            <pc:sldMk cId="257501330" sldId="586"/>
            <ac:spMk id="4" creationId="{BB74C0B9-31DC-4F35-8DAF-5CA1AD19EA7C}"/>
          </ac:spMkLst>
        </pc:spChg>
        <pc:spChg chg="mod">
          <ac:chgData name="Lenka Fodorová" userId="39e717e5-22a9-4f51-8a90-3db1f3b54447" providerId="ADAL" clId="{CB032C34-5A9A-49F6-9810-FF1F1E72A65C}" dt="2022-04-09T15:42:17.650" v="138" actId="1076"/>
          <ac:spMkLst>
            <pc:docMk/>
            <pc:sldMk cId="257501330" sldId="586"/>
            <ac:spMk id="8" creationId="{29AD808C-B817-4CFA-A641-F044F323EDFB}"/>
          </ac:spMkLst>
        </pc:spChg>
      </pc:sldChg>
      <pc:sldChg chg="modSp mod">
        <pc:chgData name="Lenka Fodorová" userId="39e717e5-22a9-4f51-8a90-3db1f3b54447" providerId="ADAL" clId="{CB032C34-5A9A-49F6-9810-FF1F1E72A65C}" dt="2022-04-09T15:42:43.724" v="140" actId="255"/>
        <pc:sldMkLst>
          <pc:docMk/>
          <pc:sldMk cId="704677660" sldId="587"/>
        </pc:sldMkLst>
        <pc:spChg chg="mod">
          <ac:chgData name="Lenka Fodorová" userId="39e717e5-22a9-4f51-8a90-3db1f3b54447" providerId="ADAL" clId="{CB032C34-5A9A-49F6-9810-FF1F1E72A65C}" dt="2022-04-09T15:42:43.724" v="140" actId="255"/>
          <ac:spMkLst>
            <pc:docMk/>
            <pc:sldMk cId="704677660" sldId="587"/>
            <ac:spMk id="8" creationId="{1FBE5C40-BB17-4FC3-BA60-B80746457745}"/>
          </ac:spMkLst>
        </pc:spChg>
      </pc:sldChg>
      <pc:sldChg chg="modSp mod">
        <pc:chgData name="Lenka Fodorová" userId="39e717e5-22a9-4f51-8a90-3db1f3b54447" providerId="ADAL" clId="{CB032C34-5A9A-49F6-9810-FF1F1E72A65C}" dt="2022-04-09T15:43:03.954" v="143" actId="1076"/>
        <pc:sldMkLst>
          <pc:docMk/>
          <pc:sldMk cId="2594716029" sldId="588"/>
        </pc:sldMkLst>
        <pc:spChg chg="mod">
          <ac:chgData name="Lenka Fodorová" userId="39e717e5-22a9-4f51-8a90-3db1f3b54447" providerId="ADAL" clId="{CB032C34-5A9A-49F6-9810-FF1F1E72A65C}" dt="2022-04-09T15:43:01.396" v="142" actId="14100"/>
          <ac:spMkLst>
            <pc:docMk/>
            <pc:sldMk cId="2594716029" sldId="588"/>
            <ac:spMk id="6" creationId="{C3746116-0D35-4B73-86DA-4EFE1D7E60C3}"/>
          </ac:spMkLst>
        </pc:spChg>
        <pc:spChg chg="mod">
          <ac:chgData name="Lenka Fodorová" userId="39e717e5-22a9-4f51-8a90-3db1f3b54447" providerId="ADAL" clId="{CB032C34-5A9A-49F6-9810-FF1F1E72A65C}" dt="2022-04-09T15:43:03.954" v="143" actId="1076"/>
          <ac:spMkLst>
            <pc:docMk/>
            <pc:sldMk cId="2594716029" sldId="588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43:17.649" v="145" actId="1076"/>
        <pc:sldMkLst>
          <pc:docMk/>
          <pc:sldMk cId="2214394102" sldId="589"/>
        </pc:sldMkLst>
        <pc:spChg chg="mod">
          <ac:chgData name="Lenka Fodorová" userId="39e717e5-22a9-4f51-8a90-3db1f3b54447" providerId="ADAL" clId="{CB032C34-5A9A-49F6-9810-FF1F1E72A65C}" dt="2022-04-09T15:43:17.649" v="145" actId="1076"/>
          <ac:spMkLst>
            <pc:docMk/>
            <pc:sldMk cId="2214394102" sldId="589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6:00:19.036" v="469" actId="14100"/>
        <pc:sldMkLst>
          <pc:docMk/>
          <pc:sldMk cId="2985744157" sldId="591"/>
        </pc:sldMkLst>
        <pc:spChg chg="mod">
          <ac:chgData name="Lenka Fodorová" userId="39e717e5-22a9-4f51-8a90-3db1f3b54447" providerId="ADAL" clId="{CB032C34-5A9A-49F6-9810-FF1F1E72A65C}" dt="2022-04-09T16:00:19.036" v="469" actId="14100"/>
          <ac:spMkLst>
            <pc:docMk/>
            <pc:sldMk cId="2985744157" sldId="591"/>
            <ac:spMk id="6" creationId="{F69448F7-F04F-401E-8DB0-554FC8BA3E15}"/>
          </ac:spMkLst>
        </pc:spChg>
      </pc:sldChg>
      <pc:sldChg chg="modSp mod">
        <pc:chgData name="Lenka Fodorová" userId="39e717e5-22a9-4f51-8a90-3db1f3b54447" providerId="ADAL" clId="{CB032C34-5A9A-49F6-9810-FF1F1E72A65C}" dt="2022-04-09T16:02:02.373" v="479" actId="5793"/>
        <pc:sldMkLst>
          <pc:docMk/>
          <pc:sldMk cId="1308312988" sldId="592"/>
        </pc:sldMkLst>
        <pc:spChg chg="mod">
          <ac:chgData name="Lenka Fodorová" userId="39e717e5-22a9-4f51-8a90-3db1f3b54447" providerId="ADAL" clId="{CB032C34-5A9A-49F6-9810-FF1F1E72A65C}" dt="2022-04-09T16:02:02.373" v="479" actId="5793"/>
          <ac:spMkLst>
            <pc:docMk/>
            <pc:sldMk cId="1308312988" sldId="592"/>
            <ac:spMk id="8" creationId="{4E93FAE1-A0C3-4ED9-9EA4-E1FB061B147E}"/>
          </ac:spMkLst>
        </pc:spChg>
      </pc:sldChg>
      <pc:sldChg chg="modSp mod">
        <pc:chgData name="Lenka Fodorová" userId="39e717e5-22a9-4f51-8a90-3db1f3b54447" providerId="ADAL" clId="{CB032C34-5A9A-49F6-9810-FF1F1E72A65C}" dt="2022-04-09T16:03:13.419" v="491" actId="6549"/>
        <pc:sldMkLst>
          <pc:docMk/>
          <pc:sldMk cId="3255861368" sldId="593"/>
        </pc:sldMkLst>
        <pc:spChg chg="mod">
          <ac:chgData name="Lenka Fodorová" userId="39e717e5-22a9-4f51-8a90-3db1f3b54447" providerId="ADAL" clId="{CB032C34-5A9A-49F6-9810-FF1F1E72A65C}" dt="2022-04-09T16:03:13.419" v="491" actId="6549"/>
          <ac:spMkLst>
            <pc:docMk/>
            <pc:sldMk cId="3255861368" sldId="593"/>
            <ac:spMk id="8" creationId="{F43E5D3B-0582-4D0C-99B9-EDFCE11BA49C}"/>
          </ac:spMkLst>
        </pc:spChg>
      </pc:sldChg>
      <pc:sldChg chg="modSp mod">
        <pc:chgData name="Lenka Fodorová" userId="39e717e5-22a9-4f51-8a90-3db1f3b54447" providerId="ADAL" clId="{CB032C34-5A9A-49F6-9810-FF1F1E72A65C}" dt="2022-04-09T16:00:04.690" v="467" actId="207"/>
        <pc:sldMkLst>
          <pc:docMk/>
          <pc:sldMk cId="1681705277" sldId="599"/>
        </pc:sldMkLst>
        <pc:spChg chg="mod">
          <ac:chgData name="Lenka Fodorová" userId="39e717e5-22a9-4f51-8a90-3db1f3b54447" providerId="ADAL" clId="{CB032C34-5A9A-49F6-9810-FF1F1E72A65C}" dt="2022-04-09T16:00:04.690" v="467" actId="207"/>
          <ac:spMkLst>
            <pc:docMk/>
            <pc:sldMk cId="1681705277" sldId="599"/>
            <ac:spMk id="4" creationId="{468F32FD-A2B3-41CA-A89D-50625451003A}"/>
          </ac:spMkLst>
        </pc:spChg>
        <pc:spChg chg="mod">
          <ac:chgData name="Lenka Fodorová" userId="39e717e5-22a9-4f51-8a90-3db1f3b54447" providerId="ADAL" clId="{CB032C34-5A9A-49F6-9810-FF1F1E72A65C}" dt="2022-04-09T15:59:32.845" v="464" actId="255"/>
          <ac:spMkLst>
            <pc:docMk/>
            <pc:sldMk cId="1681705277" sldId="599"/>
            <ac:spMk id="6" creationId="{13292223-B433-4636-8FB8-24E1D3B7DF69}"/>
          </ac:spMkLst>
        </pc:spChg>
      </pc:sldChg>
      <pc:sldChg chg="modSp mod">
        <pc:chgData name="Lenka Fodorová" userId="39e717e5-22a9-4f51-8a90-3db1f3b54447" providerId="ADAL" clId="{CB032C34-5A9A-49F6-9810-FF1F1E72A65C}" dt="2022-04-09T16:03:38.761" v="495" actId="14100"/>
        <pc:sldMkLst>
          <pc:docMk/>
          <pc:sldMk cId="3209817453" sldId="603"/>
        </pc:sldMkLst>
        <pc:spChg chg="mod">
          <ac:chgData name="Lenka Fodorová" userId="39e717e5-22a9-4f51-8a90-3db1f3b54447" providerId="ADAL" clId="{CB032C34-5A9A-49F6-9810-FF1F1E72A65C}" dt="2022-04-09T16:03:38.761" v="495" actId="14100"/>
          <ac:spMkLst>
            <pc:docMk/>
            <pc:sldMk cId="3209817453" sldId="603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5:33:56.665" v="76" actId="14100"/>
        <pc:sldMkLst>
          <pc:docMk/>
          <pc:sldMk cId="402180861" sldId="604"/>
        </pc:sldMkLst>
        <pc:spChg chg="mod">
          <ac:chgData name="Lenka Fodorová" userId="39e717e5-22a9-4f51-8a90-3db1f3b54447" providerId="ADAL" clId="{CB032C34-5A9A-49F6-9810-FF1F1E72A65C}" dt="2022-04-09T15:33:56.665" v="76" actId="14100"/>
          <ac:spMkLst>
            <pc:docMk/>
            <pc:sldMk cId="402180861" sldId="604"/>
            <ac:spMk id="7" creationId="{65C60473-6D8C-464B-9745-3FB73D6BEA84}"/>
          </ac:spMkLst>
        </pc:spChg>
      </pc:sldChg>
      <pc:sldChg chg="modSp mod">
        <pc:chgData name="Lenka Fodorová" userId="39e717e5-22a9-4f51-8a90-3db1f3b54447" providerId="ADAL" clId="{CB032C34-5A9A-49F6-9810-FF1F1E72A65C}" dt="2022-04-09T16:09:10.482" v="535" actId="6549"/>
        <pc:sldMkLst>
          <pc:docMk/>
          <pc:sldMk cId="1575390048" sldId="605"/>
        </pc:sldMkLst>
        <pc:spChg chg="mod">
          <ac:chgData name="Lenka Fodorová" userId="39e717e5-22a9-4f51-8a90-3db1f3b54447" providerId="ADAL" clId="{CB032C34-5A9A-49F6-9810-FF1F1E72A65C}" dt="2022-04-09T16:09:10.482" v="535" actId="6549"/>
          <ac:spMkLst>
            <pc:docMk/>
            <pc:sldMk cId="1575390048" sldId="605"/>
            <ac:spMk id="5" creationId="{E5173DBF-68FF-4526-BF5F-44236B748546}"/>
          </ac:spMkLst>
        </pc:spChg>
      </pc:sldChg>
      <pc:sldChg chg="modSp mod">
        <pc:chgData name="Lenka Fodorová" userId="39e717e5-22a9-4f51-8a90-3db1f3b54447" providerId="ADAL" clId="{CB032C34-5A9A-49F6-9810-FF1F1E72A65C}" dt="2022-04-09T15:41:23.837" v="130" actId="6549"/>
        <pc:sldMkLst>
          <pc:docMk/>
          <pc:sldMk cId="1972458538" sldId="607"/>
        </pc:sldMkLst>
        <pc:spChg chg="mod">
          <ac:chgData name="Lenka Fodorová" userId="39e717e5-22a9-4f51-8a90-3db1f3b54447" providerId="ADAL" clId="{CB032C34-5A9A-49F6-9810-FF1F1E72A65C}" dt="2022-04-09T15:41:23.837" v="130" actId="6549"/>
          <ac:spMkLst>
            <pc:docMk/>
            <pc:sldMk cId="1972458538" sldId="607"/>
            <ac:spMk id="8" creationId="{2A731A28-706E-49C2-9C6A-EEB9391101D7}"/>
          </ac:spMkLst>
        </pc:spChg>
      </pc:sldChg>
      <pc:sldChg chg="modSp add mod">
        <pc:chgData name="Lenka Fodorová" userId="39e717e5-22a9-4f51-8a90-3db1f3b54447" providerId="ADAL" clId="{CB032C34-5A9A-49F6-9810-FF1F1E72A65C}" dt="2022-04-09T15:33:02.336" v="63" actId="1076"/>
        <pc:sldMkLst>
          <pc:docMk/>
          <pc:sldMk cId="957281294" sldId="619"/>
        </pc:sldMkLst>
        <pc:spChg chg="mod">
          <ac:chgData name="Lenka Fodorová" userId="39e717e5-22a9-4f51-8a90-3db1f3b54447" providerId="ADAL" clId="{CB032C34-5A9A-49F6-9810-FF1F1E72A65C}" dt="2022-04-09T15:33:02.336" v="63" actId="1076"/>
          <ac:spMkLst>
            <pc:docMk/>
            <pc:sldMk cId="957281294" sldId="619"/>
            <ac:spMk id="7" creationId="{65C60473-6D8C-464B-9745-3FB73D6BEA84}"/>
          </ac:spMkLst>
        </pc:spChg>
      </pc:sldChg>
      <pc:sldChg chg="modSp add mod">
        <pc:chgData name="Lenka Fodorová" userId="39e717e5-22a9-4f51-8a90-3db1f3b54447" providerId="ADAL" clId="{CB032C34-5A9A-49F6-9810-FF1F1E72A65C}" dt="2022-04-09T15:36:15.923" v="88" actId="255"/>
        <pc:sldMkLst>
          <pc:docMk/>
          <pc:sldMk cId="668774855" sldId="620"/>
        </pc:sldMkLst>
        <pc:spChg chg="mod">
          <ac:chgData name="Lenka Fodorová" userId="39e717e5-22a9-4f51-8a90-3db1f3b54447" providerId="ADAL" clId="{CB032C34-5A9A-49F6-9810-FF1F1E72A65C}" dt="2022-04-09T15:36:15.923" v="88" actId="255"/>
          <ac:spMkLst>
            <pc:docMk/>
            <pc:sldMk cId="668774855" sldId="620"/>
            <ac:spMk id="7" creationId="{65C60473-6D8C-464B-9745-3FB73D6BEA84}"/>
          </ac:spMkLst>
        </pc:spChg>
      </pc:sldChg>
      <pc:sldChg chg="modSp add mod">
        <pc:chgData name="Lenka Fodorová" userId="39e717e5-22a9-4f51-8a90-3db1f3b54447" providerId="ADAL" clId="{CB032C34-5A9A-49F6-9810-FF1F1E72A65C}" dt="2022-04-09T15:37:28.884" v="102" actId="6549"/>
        <pc:sldMkLst>
          <pc:docMk/>
          <pc:sldMk cId="506185500" sldId="621"/>
        </pc:sldMkLst>
        <pc:spChg chg="mod">
          <ac:chgData name="Lenka Fodorová" userId="39e717e5-22a9-4f51-8a90-3db1f3b54447" providerId="ADAL" clId="{CB032C34-5A9A-49F6-9810-FF1F1E72A65C}" dt="2022-04-09T15:37:28.884" v="102" actId="6549"/>
          <ac:spMkLst>
            <pc:docMk/>
            <pc:sldMk cId="506185500" sldId="621"/>
            <ac:spMk id="7" creationId="{65C60473-6D8C-464B-9745-3FB73D6BEA84}"/>
          </ac:spMkLst>
        </pc:spChg>
      </pc:sldChg>
      <pc:sldChg chg="modSp add mod">
        <pc:chgData name="Lenka Fodorová" userId="39e717e5-22a9-4f51-8a90-3db1f3b54447" providerId="ADAL" clId="{CB032C34-5A9A-49F6-9810-FF1F1E72A65C}" dt="2022-04-09T15:45:20.026" v="317" actId="1076"/>
        <pc:sldMkLst>
          <pc:docMk/>
          <pc:sldMk cId="2790146417" sldId="622"/>
        </pc:sldMkLst>
        <pc:spChg chg="mod">
          <ac:chgData name="Lenka Fodorová" userId="39e717e5-22a9-4f51-8a90-3db1f3b54447" providerId="ADAL" clId="{CB032C34-5A9A-49F6-9810-FF1F1E72A65C}" dt="2022-04-09T15:45:20.026" v="317" actId="1076"/>
          <ac:spMkLst>
            <pc:docMk/>
            <pc:sldMk cId="2790146417" sldId="622"/>
            <ac:spMk id="7" creationId="{65C60473-6D8C-464B-9745-3FB73D6BEA84}"/>
          </ac:spMkLst>
        </pc:spChg>
      </pc:sldChg>
      <pc:sldChg chg="modSp add mod">
        <pc:chgData name="Lenka Fodorová" userId="39e717e5-22a9-4f51-8a90-3db1f3b54447" providerId="ADAL" clId="{CB032C34-5A9A-49F6-9810-FF1F1E72A65C}" dt="2022-04-09T15:56:34.933" v="448" actId="20577"/>
        <pc:sldMkLst>
          <pc:docMk/>
          <pc:sldMk cId="2781066566" sldId="623"/>
        </pc:sldMkLst>
        <pc:spChg chg="mod">
          <ac:chgData name="Lenka Fodorová" userId="39e717e5-22a9-4f51-8a90-3db1f3b54447" providerId="ADAL" clId="{CB032C34-5A9A-49F6-9810-FF1F1E72A65C}" dt="2022-04-09T15:56:34.933" v="448" actId="20577"/>
          <ac:spMkLst>
            <pc:docMk/>
            <pc:sldMk cId="2781066566" sldId="623"/>
            <ac:spMk id="7" creationId="{65C60473-6D8C-464B-9745-3FB73D6BEA84}"/>
          </ac:spMkLst>
        </pc:spChg>
      </pc:sldChg>
      <pc:sldChg chg="add del">
        <pc:chgData name="Lenka Fodorová" userId="39e717e5-22a9-4f51-8a90-3db1f3b54447" providerId="ADAL" clId="{CB032C34-5A9A-49F6-9810-FF1F1E72A65C}" dt="2022-04-09T15:55:38.383" v="442" actId="47"/>
        <pc:sldMkLst>
          <pc:docMk/>
          <pc:sldMk cId="3585513203" sldId="624"/>
        </pc:sldMkLst>
      </pc:sldChg>
      <pc:sldChg chg="modSp add mod">
        <pc:chgData name="Lenka Fodorová" userId="39e717e5-22a9-4f51-8a90-3db1f3b54447" providerId="ADAL" clId="{CB032C34-5A9A-49F6-9810-FF1F1E72A65C}" dt="2022-04-09T16:02:26.592" v="487" actId="1076"/>
        <pc:sldMkLst>
          <pc:docMk/>
          <pc:sldMk cId="3872348155" sldId="624"/>
        </pc:sldMkLst>
        <pc:spChg chg="mod">
          <ac:chgData name="Lenka Fodorová" userId="39e717e5-22a9-4f51-8a90-3db1f3b54447" providerId="ADAL" clId="{CB032C34-5A9A-49F6-9810-FF1F1E72A65C}" dt="2022-04-09T16:02:26.592" v="487" actId="1076"/>
          <ac:spMkLst>
            <pc:docMk/>
            <pc:sldMk cId="3872348155" sldId="624"/>
            <ac:spMk id="8" creationId="{4E93FAE1-A0C3-4ED9-9EA4-E1FB061B147E}"/>
          </ac:spMkLst>
        </pc:spChg>
      </pc:sldChg>
      <pc:sldChg chg="modSp add mod">
        <pc:chgData name="Lenka Fodorová" userId="39e717e5-22a9-4f51-8a90-3db1f3b54447" providerId="ADAL" clId="{CB032C34-5A9A-49F6-9810-FF1F1E72A65C}" dt="2022-04-09T16:06:38.265" v="508" actId="1076"/>
        <pc:sldMkLst>
          <pc:docMk/>
          <pc:sldMk cId="1859484091" sldId="625"/>
        </pc:sldMkLst>
        <pc:spChg chg="mod">
          <ac:chgData name="Lenka Fodorová" userId="39e717e5-22a9-4f51-8a90-3db1f3b54447" providerId="ADAL" clId="{CB032C34-5A9A-49F6-9810-FF1F1E72A65C}" dt="2022-04-09T16:06:38.265" v="508" actId="1076"/>
          <ac:spMkLst>
            <pc:docMk/>
            <pc:sldMk cId="1859484091" sldId="625"/>
            <ac:spMk id="7" creationId="{65C60473-6D8C-464B-9745-3FB73D6BEA84}"/>
          </ac:spMkLst>
        </pc:spChg>
      </pc:sldChg>
    </pc:docChg>
  </pc:docChgLst>
  <pc:docChgLst>
    <pc:chgData name="Fodorová Lenka" userId="S::fodoroval@crr.cz::39e717e5-22a9-4f51-8a90-3db1f3b54447" providerId="AD" clId="Web-{B28E48E2-793E-4E12-A3AF-7B5197EC6DD3}"/>
    <pc:docChg chg="modSld">
      <pc:chgData name="Fodorová Lenka" userId="S::fodoroval@crr.cz::39e717e5-22a9-4f51-8a90-3db1f3b54447" providerId="AD" clId="Web-{B28E48E2-793E-4E12-A3AF-7B5197EC6DD3}" dt="2022-04-09T16:14:20.519" v="0" actId="20577"/>
      <pc:docMkLst>
        <pc:docMk/>
      </pc:docMkLst>
      <pc:sldChg chg="modSp">
        <pc:chgData name="Fodorová Lenka" userId="S::fodoroval@crr.cz::39e717e5-22a9-4f51-8a90-3db1f3b54447" providerId="AD" clId="Web-{B28E48E2-793E-4E12-A3AF-7B5197EC6DD3}" dt="2022-04-09T16:14:20.519" v="0" actId="20577"/>
        <pc:sldMkLst>
          <pc:docMk/>
          <pc:sldMk cId="1766476416" sldId="285"/>
        </pc:sldMkLst>
        <pc:spChg chg="mod">
          <ac:chgData name="Fodorová Lenka" userId="S::fodoroval@crr.cz::39e717e5-22a9-4f51-8a90-3db1f3b54447" providerId="AD" clId="Web-{B28E48E2-793E-4E12-A3AF-7B5197EC6DD3}" dt="2022-04-09T16:14:20.519" v="0" actId="20577"/>
          <ac:spMkLst>
            <pc:docMk/>
            <pc:sldMk cId="1766476416" sldId="285"/>
            <ac:spMk id="7" creationId="{65C60473-6D8C-464B-9745-3FB73D6BEA84}"/>
          </ac:spMkLst>
        </pc:spChg>
      </pc:sldChg>
    </pc:docChg>
  </pc:docChgLst>
  <pc:docChgLst>
    <pc:chgData name="Havranová Petra" userId="S::havranovap@crr.cz::2ca21413-4659-4271-81be-aa7042df58e3" providerId="AD" clId="Web-{0D2B61BE-79E1-4BF8-83B6-53AAB39797E5}"/>
    <pc:docChg chg="addSld modSld">
      <pc:chgData name="Havranová Petra" userId="S::havranovap@crr.cz::2ca21413-4659-4271-81be-aa7042df58e3" providerId="AD" clId="Web-{0D2B61BE-79E1-4BF8-83B6-53AAB39797E5}" dt="2022-04-13T10:16:32.945" v="1159" actId="1076"/>
      <pc:docMkLst>
        <pc:docMk/>
      </pc:docMkLst>
      <pc:sldChg chg="delSp modSp">
        <pc:chgData name="Havranová Petra" userId="S::havranovap@crr.cz::2ca21413-4659-4271-81be-aa7042df58e3" providerId="AD" clId="Web-{0D2B61BE-79E1-4BF8-83B6-53AAB39797E5}" dt="2022-04-13T09:50:24.195" v="699" actId="20577"/>
        <pc:sldMkLst>
          <pc:docMk/>
          <pc:sldMk cId="2985744157" sldId="591"/>
        </pc:sldMkLst>
        <pc:spChg chg="mod">
          <ac:chgData name="Havranová Petra" userId="S::havranovap@crr.cz::2ca21413-4659-4271-81be-aa7042df58e3" providerId="AD" clId="Web-{0D2B61BE-79E1-4BF8-83B6-53AAB39797E5}" dt="2022-04-13T09:50:24.195" v="699" actId="20577"/>
          <ac:spMkLst>
            <pc:docMk/>
            <pc:sldMk cId="2985744157" sldId="591"/>
            <ac:spMk id="6" creationId="{F69448F7-F04F-401E-8DB0-554FC8BA3E15}"/>
          </ac:spMkLst>
        </pc:spChg>
        <pc:picChg chg="del">
          <ac:chgData name="Havranová Petra" userId="S::havranovap@crr.cz::2ca21413-4659-4271-81be-aa7042df58e3" providerId="AD" clId="Web-{0D2B61BE-79E1-4BF8-83B6-53AAB39797E5}" dt="2022-04-13T09:16:52.009" v="0"/>
          <ac:picMkLst>
            <pc:docMk/>
            <pc:sldMk cId="2985744157" sldId="591"/>
            <ac:picMk id="9" creationId="{78907350-3E17-1BC7-1713-8719DA615E0B}"/>
          </ac:picMkLst>
        </pc:picChg>
      </pc:sldChg>
      <pc:sldChg chg="addSp modSp">
        <pc:chgData name="Havranová Petra" userId="S::havranovap@crr.cz::2ca21413-4659-4271-81be-aa7042df58e3" providerId="AD" clId="Web-{0D2B61BE-79E1-4BF8-83B6-53AAB39797E5}" dt="2022-04-13T10:15:29.240" v="1145" actId="1076"/>
        <pc:sldMkLst>
          <pc:docMk/>
          <pc:sldMk cId="1308312988" sldId="592"/>
        </pc:sldMkLst>
        <pc:spChg chg="mod">
          <ac:chgData name="Havranová Petra" userId="S::havranovap@crr.cz::2ca21413-4659-4271-81be-aa7042df58e3" providerId="AD" clId="Web-{0D2B61BE-79E1-4BF8-83B6-53AAB39797E5}" dt="2022-04-13T09:56:01.361" v="776" actId="20577"/>
          <ac:spMkLst>
            <pc:docMk/>
            <pc:sldMk cId="1308312988" sldId="592"/>
            <ac:spMk id="8" creationId="{4E93FAE1-A0C3-4ED9-9EA4-E1FB061B147E}"/>
          </ac:spMkLst>
        </pc:spChg>
        <pc:picChg chg="mod">
          <ac:chgData name="Havranová Petra" userId="S::havranovap@crr.cz::2ca21413-4659-4271-81be-aa7042df58e3" providerId="AD" clId="Web-{0D2B61BE-79E1-4BF8-83B6-53AAB39797E5}" dt="2022-04-13T10:15:29.240" v="1145" actId="1076"/>
          <ac:picMkLst>
            <pc:docMk/>
            <pc:sldMk cId="1308312988" sldId="592"/>
            <ac:picMk id="7" creationId="{F0E5AE23-C347-BF31-5108-9E12ACA07905}"/>
          </ac:picMkLst>
        </pc:picChg>
        <pc:picChg chg="add mod">
          <ac:chgData name="Havranová Petra" userId="S::havranovap@crr.cz::2ca21413-4659-4271-81be-aa7042df58e3" providerId="AD" clId="Web-{0D2B61BE-79E1-4BF8-83B6-53AAB39797E5}" dt="2022-04-13T10:15:26.662" v="1144" actId="1076"/>
          <ac:picMkLst>
            <pc:docMk/>
            <pc:sldMk cId="1308312988" sldId="592"/>
            <ac:picMk id="9" creationId="{5C4DB8A2-CA9C-ABA4-A1E4-6339DB110374}"/>
          </ac:picMkLst>
        </pc:picChg>
      </pc:sldChg>
      <pc:sldChg chg="addSp modSp">
        <pc:chgData name="Havranová Petra" userId="S::havranovap@crr.cz::2ca21413-4659-4271-81be-aa7042df58e3" providerId="AD" clId="Web-{0D2B61BE-79E1-4BF8-83B6-53AAB39797E5}" dt="2022-04-13T10:16:32.945" v="1159" actId="1076"/>
        <pc:sldMkLst>
          <pc:docMk/>
          <pc:sldMk cId="3872348155" sldId="624"/>
        </pc:sldMkLst>
        <pc:spChg chg="mod">
          <ac:chgData name="Havranová Petra" userId="S::havranovap@crr.cz::2ca21413-4659-4271-81be-aa7042df58e3" providerId="AD" clId="Web-{0D2B61BE-79E1-4BF8-83B6-53AAB39797E5}" dt="2022-04-13T10:06:07.864" v="900" actId="20577"/>
          <ac:spMkLst>
            <pc:docMk/>
            <pc:sldMk cId="3872348155" sldId="624"/>
            <ac:spMk id="8" creationId="{4E93FAE1-A0C3-4ED9-9EA4-E1FB061B147E}"/>
          </ac:spMkLst>
        </pc:spChg>
        <pc:picChg chg="add mod">
          <ac:chgData name="Havranová Petra" userId="S::havranovap@crr.cz::2ca21413-4659-4271-81be-aa7042df58e3" providerId="AD" clId="Web-{0D2B61BE-79E1-4BF8-83B6-53AAB39797E5}" dt="2022-04-13T10:11:39.421" v="1140" actId="1076"/>
          <ac:picMkLst>
            <pc:docMk/>
            <pc:sldMk cId="3872348155" sldId="624"/>
            <ac:picMk id="2" creationId="{8439BC1F-0D2C-0856-F5F9-17D6F2148B09}"/>
          </ac:picMkLst>
        </pc:picChg>
        <pc:picChg chg="add mod">
          <ac:chgData name="Havranová Petra" userId="S::havranovap@crr.cz::2ca21413-4659-4271-81be-aa7042df58e3" providerId="AD" clId="Web-{0D2B61BE-79E1-4BF8-83B6-53AAB39797E5}" dt="2022-04-13T10:16:25.648" v="1157" actId="1076"/>
          <ac:picMkLst>
            <pc:docMk/>
            <pc:sldMk cId="3872348155" sldId="624"/>
            <ac:picMk id="3" creationId="{5B3C2858-93C0-0997-6DF3-FF0F15D779E8}"/>
          </ac:picMkLst>
        </pc:picChg>
        <pc:picChg chg="add mod">
          <ac:chgData name="Havranová Petra" userId="S::havranovap@crr.cz::2ca21413-4659-4271-81be-aa7042df58e3" providerId="AD" clId="Web-{0D2B61BE-79E1-4BF8-83B6-53AAB39797E5}" dt="2022-04-13T10:16:19.851" v="1156" actId="1076"/>
          <ac:picMkLst>
            <pc:docMk/>
            <pc:sldMk cId="3872348155" sldId="624"/>
            <ac:picMk id="9" creationId="{B0E10711-063F-674E-0933-777504D6F8EC}"/>
          </ac:picMkLst>
        </pc:picChg>
        <pc:picChg chg="add mod">
          <ac:chgData name="Havranová Petra" userId="S::havranovap@crr.cz::2ca21413-4659-4271-81be-aa7042df58e3" providerId="AD" clId="Web-{0D2B61BE-79E1-4BF8-83B6-53AAB39797E5}" dt="2022-04-13T10:16:32.945" v="1159" actId="1076"/>
          <ac:picMkLst>
            <pc:docMk/>
            <pc:sldMk cId="3872348155" sldId="624"/>
            <ac:picMk id="10" creationId="{C57EC007-D0EC-E054-B024-6634D664524D}"/>
          </ac:picMkLst>
        </pc:picChg>
      </pc:sldChg>
      <pc:sldChg chg="modSp">
        <pc:chgData name="Havranová Petra" userId="S::havranovap@crr.cz::2ca21413-4659-4271-81be-aa7042df58e3" providerId="AD" clId="Web-{0D2B61BE-79E1-4BF8-83B6-53AAB39797E5}" dt="2022-04-13T09:37:56.360" v="368" actId="20577"/>
        <pc:sldMkLst>
          <pc:docMk/>
          <pc:sldMk cId="2607761598" sldId="640"/>
        </pc:sldMkLst>
        <pc:spChg chg="mod">
          <ac:chgData name="Havranová Petra" userId="S::havranovap@crr.cz::2ca21413-4659-4271-81be-aa7042df58e3" providerId="AD" clId="Web-{0D2B61BE-79E1-4BF8-83B6-53AAB39797E5}" dt="2022-04-13T09:37:56.360" v="368" actId="20577"/>
          <ac:spMkLst>
            <pc:docMk/>
            <pc:sldMk cId="2607761598" sldId="640"/>
            <ac:spMk id="3" creationId="{010ACE96-DE7E-70EE-D377-978E1137A4ED}"/>
          </ac:spMkLst>
        </pc:spChg>
      </pc:sldChg>
      <pc:sldChg chg="addSp delSp modSp new">
        <pc:chgData name="Havranová Petra" userId="S::havranovap@crr.cz::2ca21413-4659-4271-81be-aa7042df58e3" providerId="AD" clId="Web-{0D2B61BE-79E1-4BF8-83B6-53AAB39797E5}" dt="2022-04-13T09:45:49.952" v="654" actId="20577"/>
        <pc:sldMkLst>
          <pc:docMk/>
          <pc:sldMk cId="3279778782" sldId="641"/>
        </pc:sldMkLst>
        <pc:spChg chg="add">
          <ac:chgData name="Havranová Petra" userId="S::havranovap@crr.cz::2ca21413-4659-4271-81be-aa7042df58e3" providerId="AD" clId="Web-{0D2B61BE-79E1-4BF8-83B6-53AAB39797E5}" dt="2022-04-13T09:38:51.689" v="389"/>
          <ac:spMkLst>
            <pc:docMk/>
            <pc:sldMk cId="3279778782" sldId="641"/>
            <ac:spMk id="4" creationId="{F19EE7F1-3B95-CE3F-2648-79E06BB140C8}"/>
          </ac:spMkLst>
        </pc:spChg>
        <pc:spChg chg="add del">
          <ac:chgData name="Havranová Petra" userId="S::havranovap@crr.cz::2ca21413-4659-4271-81be-aa7042df58e3" providerId="AD" clId="Web-{0D2B61BE-79E1-4BF8-83B6-53AAB39797E5}" dt="2022-04-13T09:39:06.487" v="391"/>
          <ac:spMkLst>
            <pc:docMk/>
            <pc:sldMk cId="3279778782" sldId="641"/>
            <ac:spMk id="6" creationId="{5698F28E-6D4E-02F0-74CA-E8BD3D424914}"/>
          </ac:spMkLst>
        </pc:spChg>
        <pc:spChg chg="add mod">
          <ac:chgData name="Havranová Petra" userId="S::havranovap@crr.cz::2ca21413-4659-4271-81be-aa7042df58e3" providerId="AD" clId="Web-{0D2B61BE-79E1-4BF8-83B6-53AAB39797E5}" dt="2022-04-13T09:45:49.952" v="654" actId="20577"/>
          <ac:spMkLst>
            <pc:docMk/>
            <pc:sldMk cId="3279778782" sldId="641"/>
            <ac:spMk id="8" creationId="{21E45268-E968-F831-C30B-B0B19986DBC9}"/>
          </ac:spMkLst>
        </pc:spChg>
        <pc:picChg chg="add mod">
          <ac:chgData name="Havranová Petra" userId="S::havranovap@crr.cz::2ca21413-4659-4271-81be-aa7042df58e3" providerId="AD" clId="Web-{0D2B61BE-79E1-4BF8-83B6-53AAB39797E5}" dt="2022-04-13T09:39:45.644" v="401" actId="1076"/>
          <ac:picMkLst>
            <pc:docMk/>
            <pc:sldMk cId="3279778782" sldId="641"/>
            <ac:picMk id="10" creationId="{038E4948-6BA1-B6EA-825D-2E3D72EA360C}"/>
          </ac:picMkLst>
        </pc:picChg>
      </pc:sldChg>
      <pc:sldChg chg="addSp modSp new mod modClrScheme chgLayout">
        <pc:chgData name="Havranová Petra" userId="S::havranovap@crr.cz::2ca21413-4659-4271-81be-aa7042df58e3" providerId="AD" clId="Web-{0D2B61BE-79E1-4BF8-83B6-53AAB39797E5}" dt="2022-04-13T10:16:08.023" v="1154" actId="1076"/>
        <pc:sldMkLst>
          <pc:docMk/>
          <pc:sldMk cId="3117262486" sldId="642"/>
        </pc:sldMkLst>
        <pc:spChg chg="mod ord">
          <ac:chgData name="Havranová Petra" userId="S::havranovap@crr.cz::2ca21413-4659-4271-81be-aa7042df58e3" providerId="AD" clId="Web-{0D2B61BE-79E1-4BF8-83B6-53AAB39797E5}" dt="2022-04-13T10:02:58.827" v="894"/>
          <ac:spMkLst>
            <pc:docMk/>
            <pc:sldMk cId="3117262486" sldId="642"/>
            <ac:spMk id="2" creationId="{CAD13A4B-3DDB-876C-8198-D645EE7798EF}"/>
          </ac:spMkLst>
        </pc:spChg>
        <pc:spChg chg="add">
          <ac:chgData name="Havranová Petra" userId="S::havranovap@crr.cz::2ca21413-4659-4271-81be-aa7042df58e3" providerId="AD" clId="Web-{0D2B61BE-79E1-4BF8-83B6-53AAB39797E5}" dt="2022-04-13T10:03:07.937" v="895"/>
          <ac:spMkLst>
            <pc:docMk/>
            <pc:sldMk cId="3117262486" sldId="642"/>
            <ac:spMk id="4" creationId="{A1D65F6D-2DD8-4EA7-9D9F-6B6F92A7D2D2}"/>
          </ac:spMkLst>
        </pc:spChg>
        <pc:spChg chg="add mod">
          <ac:chgData name="Havranová Petra" userId="S::havranovap@crr.cz::2ca21413-4659-4271-81be-aa7042df58e3" providerId="AD" clId="Web-{0D2B61BE-79E1-4BF8-83B6-53AAB39797E5}" dt="2022-04-13T10:10:59.826" v="1136" actId="20577"/>
          <ac:spMkLst>
            <pc:docMk/>
            <pc:sldMk cId="3117262486" sldId="642"/>
            <ac:spMk id="6" creationId="{254E5F9D-74CB-B40F-5155-46A81A1CA2CF}"/>
          </ac:spMkLst>
        </pc:spChg>
        <pc:picChg chg="add mod">
          <ac:chgData name="Havranová Petra" userId="S::havranovap@crr.cz::2ca21413-4659-4271-81be-aa7042df58e3" providerId="AD" clId="Web-{0D2B61BE-79E1-4BF8-83B6-53AAB39797E5}" dt="2022-04-13T10:11:23.436" v="1138" actId="1076"/>
          <ac:picMkLst>
            <pc:docMk/>
            <pc:sldMk cId="3117262486" sldId="642"/>
            <ac:picMk id="8" creationId="{76428CA2-FA2B-A118-8801-94A94C16EB83}"/>
          </ac:picMkLst>
        </pc:picChg>
        <pc:picChg chg="add mod">
          <ac:chgData name="Havranová Petra" userId="S::havranovap@crr.cz::2ca21413-4659-4271-81be-aa7042df58e3" providerId="AD" clId="Web-{0D2B61BE-79E1-4BF8-83B6-53AAB39797E5}" dt="2022-04-13T10:15:49.835" v="1147" actId="1076"/>
          <ac:picMkLst>
            <pc:docMk/>
            <pc:sldMk cId="3117262486" sldId="642"/>
            <ac:picMk id="9" creationId="{D091829D-8DC4-9802-2708-02B4516765FC}"/>
          </ac:picMkLst>
        </pc:picChg>
        <pc:picChg chg="add mod">
          <ac:chgData name="Havranová Petra" userId="S::havranovap@crr.cz::2ca21413-4659-4271-81be-aa7042df58e3" providerId="AD" clId="Web-{0D2B61BE-79E1-4BF8-83B6-53AAB39797E5}" dt="2022-04-13T10:16:08.023" v="1154" actId="1076"/>
          <ac:picMkLst>
            <pc:docMk/>
            <pc:sldMk cId="3117262486" sldId="642"/>
            <ac:picMk id="10" creationId="{0FBE49E6-973A-2B0E-4E99-21A43102CD3E}"/>
          </ac:picMkLst>
        </pc:picChg>
        <pc:picChg chg="add mod">
          <ac:chgData name="Havranová Petra" userId="S::havranovap@crr.cz::2ca21413-4659-4271-81be-aa7042df58e3" providerId="AD" clId="Web-{0D2B61BE-79E1-4BF8-83B6-53AAB39797E5}" dt="2022-04-13T10:16:02.288" v="1152" actId="1076"/>
          <ac:picMkLst>
            <pc:docMk/>
            <pc:sldMk cId="3117262486" sldId="642"/>
            <ac:picMk id="11" creationId="{8521FE00-5D25-0367-2F31-38B070ED3186}"/>
          </ac:picMkLst>
        </pc:picChg>
        <pc:picChg chg="add mod">
          <ac:chgData name="Havranová Petra" userId="S::havranovap@crr.cz::2ca21413-4659-4271-81be-aa7042df58e3" providerId="AD" clId="Web-{0D2B61BE-79E1-4BF8-83B6-53AAB39797E5}" dt="2022-04-13T10:15:58.538" v="1151" actId="1076"/>
          <ac:picMkLst>
            <pc:docMk/>
            <pc:sldMk cId="3117262486" sldId="642"/>
            <ac:picMk id="12" creationId="{316AC9C4-C65D-1ED4-20E7-5DE7A1C22B86}"/>
          </ac:picMkLst>
        </pc:picChg>
      </pc:sldChg>
    </pc:docChg>
  </pc:docChgLst>
  <pc:docChgLst>
    <pc:chgData name="Fodorová Lenka" userId="S::fodoroval@crr.cz::39e717e5-22a9-4f51-8a90-3db1f3b54447" providerId="AD" clId="Web-{8B42BD24-0ECD-4091-9F9E-57CE4C00AC4C}"/>
    <pc:docChg chg="modSld">
      <pc:chgData name="Fodorová Lenka" userId="S::fodoroval@crr.cz::39e717e5-22a9-4f51-8a90-3db1f3b54447" providerId="AD" clId="Web-{8B42BD24-0ECD-4091-9F9E-57CE4C00AC4C}" dt="2022-04-09T15:28:45.271" v="0" actId="20577"/>
      <pc:docMkLst>
        <pc:docMk/>
      </pc:docMkLst>
      <pc:sldChg chg="modSp">
        <pc:chgData name="Fodorová Lenka" userId="S::fodoroval@crr.cz::39e717e5-22a9-4f51-8a90-3db1f3b54447" providerId="AD" clId="Web-{8B42BD24-0ECD-4091-9F9E-57CE4C00AC4C}" dt="2022-04-09T15:28:45.271" v="0" actId="20577"/>
        <pc:sldMkLst>
          <pc:docMk/>
          <pc:sldMk cId="2729803749" sldId="612"/>
        </pc:sldMkLst>
        <pc:spChg chg="mod">
          <ac:chgData name="Fodorová Lenka" userId="S::fodoroval@crr.cz::39e717e5-22a9-4f51-8a90-3db1f3b54447" providerId="AD" clId="Web-{8B42BD24-0ECD-4091-9F9E-57CE4C00AC4C}" dt="2022-04-09T15:28:45.271" v="0" actId="20577"/>
          <ac:spMkLst>
            <pc:docMk/>
            <pc:sldMk cId="2729803749" sldId="612"/>
            <ac:spMk id="4" creationId="{3A016309-EC14-4B14-9897-D366ABCA3D58}"/>
          </ac:spMkLst>
        </pc:spChg>
      </pc:sldChg>
    </pc:docChg>
  </pc:docChgLst>
  <pc:docChgLst>
    <pc:chgData name="Fodorová Lenka" userId="S::fodoroval@crr.cz::39e717e5-22a9-4f51-8a90-3db1f3b54447" providerId="AD" clId="Web-{31D4ECBA-6DFC-4AB4-A710-A284EB56FFDA}"/>
    <pc:docChg chg="addSld delSld modSld">
      <pc:chgData name="Fodorová Lenka" userId="S::fodoroval@crr.cz::39e717e5-22a9-4f51-8a90-3db1f3b54447" providerId="AD" clId="Web-{31D4ECBA-6DFC-4AB4-A710-A284EB56FFDA}" dt="2022-04-11T05:49:38.992" v="67"/>
      <pc:docMkLst>
        <pc:docMk/>
      </pc:docMkLst>
      <pc:sldChg chg="modSp">
        <pc:chgData name="Fodorová Lenka" userId="S::fodoroval@crr.cz::39e717e5-22a9-4f51-8a90-3db1f3b54447" providerId="AD" clId="Web-{31D4ECBA-6DFC-4AB4-A710-A284EB56FFDA}" dt="2022-04-11T05:48:14.818" v="59"/>
        <pc:sldMkLst>
          <pc:docMk/>
          <pc:sldMk cId="2618524366" sldId="279"/>
        </pc:sldMkLst>
        <pc:spChg chg="mod">
          <ac:chgData name="Fodorová Lenka" userId="S::fodoroval@crr.cz::39e717e5-22a9-4f51-8a90-3db1f3b54447" providerId="AD" clId="Web-{31D4ECBA-6DFC-4AB4-A710-A284EB56FFDA}" dt="2022-04-11T05:48:14.818" v="59"/>
          <ac:spMkLst>
            <pc:docMk/>
            <pc:sldMk cId="2618524366" sldId="279"/>
            <ac:spMk id="7" creationId="{65C60473-6D8C-464B-9745-3FB73D6BEA84}"/>
          </ac:spMkLst>
        </pc:spChg>
      </pc:sldChg>
      <pc:sldChg chg="del">
        <pc:chgData name="Fodorová Lenka" userId="S::fodoroval@crr.cz::39e717e5-22a9-4f51-8a90-3db1f3b54447" providerId="AD" clId="Web-{31D4ECBA-6DFC-4AB4-A710-A284EB56FFDA}" dt="2022-04-11T05:44:59.985" v="54"/>
        <pc:sldMkLst>
          <pc:docMk/>
          <pc:sldMk cId="1657742620" sldId="539"/>
        </pc:sldMkLst>
      </pc:sldChg>
      <pc:sldChg chg="modSp">
        <pc:chgData name="Fodorová Lenka" userId="S::fodoroval@crr.cz::39e717e5-22a9-4f51-8a90-3db1f3b54447" providerId="AD" clId="Web-{31D4ECBA-6DFC-4AB4-A710-A284EB56FFDA}" dt="2022-04-11T05:37:28.989" v="52" actId="20577"/>
        <pc:sldMkLst>
          <pc:docMk/>
          <pc:sldMk cId="3806365718" sldId="561"/>
        </pc:sldMkLst>
        <pc:spChg chg="mod">
          <ac:chgData name="Fodorová Lenka" userId="S::fodoroval@crr.cz::39e717e5-22a9-4f51-8a90-3db1f3b54447" providerId="AD" clId="Web-{31D4ECBA-6DFC-4AB4-A710-A284EB56FFDA}" dt="2022-04-11T05:37:28.989" v="52" actId="20577"/>
          <ac:spMkLst>
            <pc:docMk/>
            <pc:sldMk cId="3806365718" sldId="561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31D4ECBA-6DFC-4AB4-A710-A284EB56FFDA}" dt="2022-04-11T05:40:13.634" v="53" actId="20577"/>
        <pc:sldMkLst>
          <pc:docMk/>
          <pc:sldMk cId="2769248906" sldId="565"/>
        </pc:sldMkLst>
        <pc:spChg chg="mod">
          <ac:chgData name="Fodorová Lenka" userId="S::fodoroval@crr.cz::39e717e5-22a9-4f51-8a90-3db1f3b54447" providerId="AD" clId="Web-{31D4ECBA-6DFC-4AB4-A710-A284EB56FFDA}" dt="2022-04-11T05:40:13.634" v="53" actId="20577"/>
          <ac:spMkLst>
            <pc:docMk/>
            <pc:sldMk cId="2769248906" sldId="565"/>
            <ac:spMk id="7" creationId="{65C60473-6D8C-464B-9745-3FB73D6BEA84}"/>
          </ac:spMkLst>
        </pc:spChg>
      </pc:sldChg>
      <pc:sldChg chg="del">
        <pc:chgData name="Fodorová Lenka" userId="S::fodoroval@crr.cz::39e717e5-22a9-4f51-8a90-3db1f3b54447" providerId="AD" clId="Web-{31D4ECBA-6DFC-4AB4-A710-A284EB56FFDA}" dt="2022-04-11T05:46:55.956" v="56"/>
        <pc:sldMkLst>
          <pc:docMk/>
          <pc:sldMk cId="1575390048" sldId="605"/>
        </pc:sldMkLst>
      </pc:sldChg>
      <pc:sldChg chg="modSp">
        <pc:chgData name="Fodorová Lenka" userId="S::fodoroval@crr.cz::39e717e5-22a9-4f51-8a90-3db1f3b54447" providerId="AD" clId="Web-{31D4ECBA-6DFC-4AB4-A710-A284EB56FFDA}" dt="2022-04-11T05:49:38.992" v="67"/>
        <pc:sldMkLst>
          <pc:docMk/>
          <pc:sldMk cId="1874892983" sldId="611"/>
        </pc:sldMkLst>
        <pc:graphicFrameChg chg="modGraphic">
          <ac:chgData name="Fodorová Lenka" userId="S::fodoroval@crr.cz::39e717e5-22a9-4f51-8a90-3db1f3b54447" providerId="AD" clId="Web-{31D4ECBA-6DFC-4AB4-A710-A284EB56FFDA}" dt="2022-04-11T05:49:38.992" v="67"/>
          <ac:graphicFrameMkLst>
            <pc:docMk/>
            <pc:sldMk cId="1874892983" sldId="611"/>
            <ac:graphicFrameMk id="4" creationId="{AABDB316-E8D2-49D6-9E02-C29BB18B2864}"/>
          </ac:graphicFrameMkLst>
        </pc:graphicFrameChg>
      </pc:sldChg>
      <pc:sldChg chg="modSp">
        <pc:chgData name="Fodorová Lenka" userId="S::fodoroval@crr.cz::39e717e5-22a9-4f51-8a90-3db1f3b54447" providerId="AD" clId="Web-{31D4ECBA-6DFC-4AB4-A710-A284EB56FFDA}" dt="2022-04-11T05:36:34.363" v="48" actId="20577"/>
        <pc:sldMkLst>
          <pc:docMk/>
          <pc:sldMk cId="2729803749" sldId="612"/>
        </pc:sldMkLst>
        <pc:spChg chg="mod">
          <ac:chgData name="Fodorová Lenka" userId="S::fodoroval@crr.cz::39e717e5-22a9-4f51-8a90-3db1f3b54447" providerId="AD" clId="Web-{31D4ECBA-6DFC-4AB4-A710-A284EB56FFDA}" dt="2022-04-11T05:36:34.363" v="48" actId="20577"/>
          <ac:spMkLst>
            <pc:docMk/>
            <pc:sldMk cId="2729803749" sldId="612"/>
            <ac:spMk id="14" creationId="{BDB03929-A965-4E84-A78D-70D72733A504}"/>
          </ac:spMkLst>
        </pc:spChg>
      </pc:sldChg>
      <pc:sldChg chg="add">
        <pc:chgData name="Fodorová Lenka" userId="S::fodoroval@crr.cz::39e717e5-22a9-4f51-8a90-3db1f3b54447" providerId="AD" clId="Web-{31D4ECBA-6DFC-4AB4-A710-A284EB56FFDA}" dt="2022-04-11T05:45:44.377" v="55"/>
        <pc:sldMkLst>
          <pc:docMk/>
          <pc:sldMk cId="3560773064" sldId="626"/>
        </pc:sldMkLst>
      </pc:sldChg>
      <pc:sldChg chg="add">
        <pc:chgData name="Fodorová Lenka" userId="S::fodoroval@crr.cz::39e717e5-22a9-4f51-8a90-3db1f3b54447" providerId="AD" clId="Web-{31D4ECBA-6DFC-4AB4-A710-A284EB56FFDA}" dt="2022-04-11T05:47:21.051" v="57"/>
        <pc:sldMkLst>
          <pc:docMk/>
          <pc:sldMk cId="378173542" sldId="627"/>
        </pc:sldMkLst>
      </pc:sldChg>
    </pc:docChg>
  </pc:docChgLst>
  <pc:docChgLst>
    <pc:chgData name="Macková Lenka" userId="S::mackoval@crr.cz::1e84f3f6-9166-4ff0-b80e-ca63bd8ce863" providerId="AD" clId="Web-{FAE7C0CC-F903-4258-9086-47C55944C5F5}"/>
    <pc:docChg chg="delSld modSld">
      <pc:chgData name="Macková Lenka" userId="S::mackoval@crr.cz::1e84f3f6-9166-4ff0-b80e-ca63bd8ce863" providerId="AD" clId="Web-{FAE7C0CC-F903-4258-9086-47C55944C5F5}" dt="2022-04-13T11:26:51.254" v="41" actId="20577"/>
      <pc:docMkLst>
        <pc:docMk/>
      </pc:docMkLst>
      <pc:sldChg chg="modSp">
        <pc:chgData name="Macková Lenka" userId="S::mackoval@crr.cz::1e84f3f6-9166-4ff0-b80e-ca63bd8ce863" providerId="AD" clId="Web-{FAE7C0CC-F903-4258-9086-47C55944C5F5}" dt="2022-04-13T11:24:03.142" v="22" actId="20577"/>
        <pc:sldMkLst>
          <pc:docMk/>
          <pc:sldMk cId="876381939" sldId="526"/>
        </pc:sldMkLst>
        <pc:spChg chg="mod">
          <ac:chgData name="Macková Lenka" userId="S::mackoval@crr.cz::1e84f3f6-9166-4ff0-b80e-ca63bd8ce863" providerId="AD" clId="Web-{FAE7C0CC-F903-4258-9086-47C55944C5F5}" dt="2022-04-13T11:24:03.142" v="22" actId="20577"/>
          <ac:spMkLst>
            <pc:docMk/>
            <pc:sldMk cId="876381939" sldId="526"/>
            <ac:spMk id="7" creationId="{65C60473-6D8C-464B-9745-3FB73D6BEA84}"/>
          </ac:spMkLst>
        </pc:spChg>
        <pc:picChg chg="mod">
          <ac:chgData name="Macková Lenka" userId="S::mackoval@crr.cz::1e84f3f6-9166-4ff0-b80e-ca63bd8ce863" providerId="AD" clId="Web-{FAE7C0CC-F903-4258-9086-47C55944C5F5}" dt="2022-04-13T11:22:56.016" v="14" actId="1076"/>
          <ac:picMkLst>
            <pc:docMk/>
            <pc:sldMk cId="876381939" sldId="526"/>
            <ac:picMk id="8" creationId="{132A1A3E-5D0B-4464-AF1F-80B059DA46A5}"/>
          </ac:picMkLst>
        </pc:picChg>
      </pc:sldChg>
      <pc:sldChg chg="delSp modSp del">
        <pc:chgData name="Macková Lenka" userId="S::mackoval@crr.cz::1e84f3f6-9166-4ff0-b80e-ca63bd8ce863" providerId="AD" clId="Web-{FAE7C0CC-F903-4258-9086-47C55944C5F5}" dt="2022-04-13T11:25:26.440" v="34"/>
        <pc:sldMkLst>
          <pc:docMk/>
          <pc:sldMk cId="3669012193" sldId="527"/>
        </pc:sldMkLst>
        <pc:spChg chg="mod">
          <ac:chgData name="Macková Lenka" userId="S::mackoval@crr.cz::1e84f3f6-9166-4ff0-b80e-ca63bd8ce863" providerId="AD" clId="Web-{FAE7C0CC-F903-4258-9086-47C55944C5F5}" dt="2022-04-13T11:24:45.940" v="29" actId="20577"/>
          <ac:spMkLst>
            <pc:docMk/>
            <pc:sldMk cId="3669012193" sldId="527"/>
            <ac:spMk id="7" creationId="{65C60473-6D8C-464B-9745-3FB73D6BEA84}"/>
          </ac:spMkLst>
        </pc:spChg>
        <pc:picChg chg="del">
          <ac:chgData name="Macková Lenka" userId="S::mackoval@crr.cz::1e84f3f6-9166-4ff0-b80e-ca63bd8ce863" providerId="AD" clId="Web-{FAE7C0CC-F903-4258-9086-47C55944C5F5}" dt="2022-04-13T11:24:35.158" v="25"/>
          <ac:picMkLst>
            <pc:docMk/>
            <pc:sldMk cId="3669012193" sldId="527"/>
            <ac:picMk id="9" creationId="{973B4C09-EC29-43FC-B560-522B33805F62}"/>
          </ac:picMkLst>
        </pc:picChg>
        <pc:picChg chg="del">
          <ac:chgData name="Macková Lenka" userId="S::mackoval@crr.cz::1e84f3f6-9166-4ff0-b80e-ca63bd8ce863" providerId="AD" clId="Web-{FAE7C0CC-F903-4258-9086-47C55944C5F5}" dt="2022-04-13T11:24:36.049" v="26"/>
          <ac:picMkLst>
            <pc:docMk/>
            <pc:sldMk cId="3669012193" sldId="527"/>
            <ac:picMk id="10" creationId="{8615535A-9B8E-4FDA-9A68-8BD0B3F2C5BF}"/>
          </ac:picMkLst>
        </pc:picChg>
        <pc:picChg chg="del">
          <ac:chgData name="Macková Lenka" userId="S::mackoval@crr.cz::1e84f3f6-9166-4ff0-b80e-ca63bd8ce863" providerId="AD" clId="Web-{FAE7C0CC-F903-4258-9086-47C55944C5F5}" dt="2022-04-13T11:24:36.814" v="27"/>
          <ac:picMkLst>
            <pc:docMk/>
            <pc:sldMk cId="3669012193" sldId="527"/>
            <ac:picMk id="11" creationId="{F50CCBD5-44B3-4439-BC8F-87E65C812736}"/>
          </ac:picMkLst>
        </pc:picChg>
        <pc:picChg chg="del">
          <ac:chgData name="Macková Lenka" userId="S::mackoval@crr.cz::1e84f3f6-9166-4ff0-b80e-ca63bd8ce863" providerId="AD" clId="Web-{FAE7C0CC-F903-4258-9086-47C55944C5F5}" dt="2022-04-13T11:24:37.642" v="28"/>
          <ac:picMkLst>
            <pc:docMk/>
            <pc:sldMk cId="3669012193" sldId="527"/>
            <ac:picMk id="12" creationId="{694ABA26-03ED-4A35-9733-FFF618A3E7CF}"/>
          </ac:picMkLst>
        </pc:picChg>
      </pc:sldChg>
      <pc:sldChg chg="modSp">
        <pc:chgData name="Macková Lenka" userId="S::mackoval@crr.cz::1e84f3f6-9166-4ff0-b80e-ca63bd8ce863" providerId="AD" clId="Web-{FAE7C0CC-F903-4258-9086-47C55944C5F5}" dt="2022-04-13T11:26:51.254" v="41" actId="20577"/>
        <pc:sldMkLst>
          <pc:docMk/>
          <pc:sldMk cId="1559113800" sldId="583"/>
        </pc:sldMkLst>
        <pc:spChg chg="mod">
          <ac:chgData name="Macková Lenka" userId="S::mackoval@crr.cz::1e84f3f6-9166-4ff0-b80e-ca63bd8ce863" providerId="AD" clId="Web-{FAE7C0CC-F903-4258-9086-47C55944C5F5}" dt="2022-04-13T11:26:51.254" v="41" actId="20577"/>
          <ac:spMkLst>
            <pc:docMk/>
            <pc:sldMk cId="1559113800" sldId="583"/>
            <ac:spMk id="6" creationId="{26D001FF-B4BF-4B0B-8F3B-0D8814E836A9}"/>
          </ac:spMkLst>
        </pc:spChg>
        <pc:picChg chg="mod">
          <ac:chgData name="Macková Lenka" userId="S::mackoval@crr.cz::1e84f3f6-9166-4ff0-b80e-ca63bd8ce863" providerId="AD" clId="Web-{FAE7C0CC-F903-4258-9086-47C55944C5F5}" dt="2022-04-13T11:25:13.596" v="32" actId="1076"/>
          <ac:picMkLst>
            <pc:docMk/>
            <pc:sldMk cId="1559113800" sldId="583"/>
            <ac:picMk id="2" creationId="{2DA8CF19-72B2-A3D1-FC11-4D7E36D41FF6}"/>
          </ac:picMkLst>
        </pc:picChg>
        <pc:picChg chg="mod">
          <ac:chgData name="Macková Lenka" userId="S::mackoval@crr.cz::1e84f3f6-9166-4ff0-b80e-ca63bd8ce863" providerId="AD" clId="Web-{FAE7C0CC-F903-4258-9086-47C55944C5F5}" dt="2022-04-13T11:25:19.596" v="33" actId="1076"/>
          <ac:picMkLst>
            <pc:docMk/>
            <pc:sldMk cId="1559113800" sldId="583"/>
            <ac:picMk id="3" creationId="{B921E64D-7BE0-C556-D4E6-7BBB0575B36E}"/>
          </ac:picMkLst>
        </pc:picChg>
      </pc:sldChg>
    </pc:docChg>
  </pc:docChgLst>
  <pc:docChgLst>
    <pc:chgData name="Čechová Dana" userId="S::cechovad@crr.cz::2b07822a-5722-4cc0-b166-c027dd32f912" providerId="AD" clId="Web-{98383C9C-6392-4738-997A-2C1719121F5E}"/>
    <pc:docChg chg="modSld">
      <pc:chgData name="Čechová Dana" userId="S::cechovad@crr.cz::2b07822a-5722-4cc0-b166-c027dd32f912" providerId="AD" clId="Web-{98383C9C-6392-4738-997A-2C1719121F5E}" dt="2022-04-15T12:05:08.639" v="17" actId="20577"/>
      <pc:docMkLst>
        <pc:docMk/>
      </pc:docMkLst>
      <pc:sldChg chg="modSp">
        <pc:chgData name="Čechová Dana" userId="S::cechovad@crr.cz::2b07822a-5722-4cc0-b166-c027dd32f912" providerId="AD" clId="Web-{98383C9C-6392-4738-997A-2C1719121F5E}" dt="2022-04-15T12:05:08.639" v="17" actId="20577"/>
        <pc:sldMkLst>
          <pc:docMk/>
          <pc:sldMk cId="371242946" sldId="606"/>
        </pc:sldMkLst>
        <pc:spChg chg="mod">
          <ac:chgData name="Čechová Dana" userId="S::cechovad@crr.cz::2b07822a-5722-4cc0-b166-c027dd32f912" providerId="AD" clId="Web-{98383C9C-6392-4738-997A-2C1719121F5E}" dt="2022-04-15T12:05:08.639" v="17" actId="20577"/>
          <ac:spMkLst>
            <pc:docMk/>
            <pc:sldMk cId="371242946" sldId="606"/>
            <ac:spMk id="8" creationId="{0752FD72-F8EB-4D1C-A7D2-9A9642EA11EC}"/>
          </ac:spMkLst>
        </pc:spChg>
      </pc:sldChg>
      <pc:sldChg chg="modSp">
        <pc:chgData name="Čechová Dana" userId="S::cechovad@crr.cz::2b07822a-5722-4cc0-b166-c027dd32f912" providerId="AD" clId="Web-{98383C9C-6392-4738-997A-2C1719121F5E}" dt="2022-04-15T12:03:10.917" v="15" actId="20577"/>
        <pc:sldMkLst>
          <pc:docMk/>
          <pc:sldMk cId="1874892983" sldId="611"/>
        </pc:sldMkLst>
        <pc:spChg chg="mod">
          <ac:chgData name="Čechová Dana" userId="S::cechovad@crr.cz::2b07822a-5722-4cc0-b166-c027dd32f912" providerId="AD" clId="Web-{98383C9C-6392-4738-997A-2C1719121F5E}" dt="2022-04-15T12:03:10.917" v="15" actId="20577"/>
          <ac:spMkLst>
            <pc:docMk/>
            <pc:sldMk cId="1874892983" sldId="611"/>
            <ac:spMk id="5" creationId="{7E102564-7B26-419C-B280-9517931EFB17}"/>
          </ac:spMkLst>
        </pc:spChg>
      </pc:sldChg>
    </pc:docChg>
  </pc:docChgLst>
  <pc:docChgLst>
    <pc:chgData name="Machačná Aneta" userId="S::machacnaa@crr.cz::2d634482-c9b6-4ab7-b53d-3e893ad1c57e" providerId="AD" clId="Web-{FB620465-19A9-4F1E-BCD2-AE69DFAE3C18}"/>
    <pc:docChg chg="modSld">
      <pc:chgData name="Machačná Aneta" userId="S::machacnaa@crr.cz::2d634482-c9b6-4ab7-b53d-3e893ad1c57e" providerId="AD" clId="Web-{FB620465-19A9-4F1E-BCD2-AE69DFAE3C18}" dt="2022-04-13T10:28:16.611" v="2" actId="20577"/>
      <pc:docMkLst>
        <pc:docMk/>
      </pc:docMkLst>
      <pc:sldChg chg="modSp">
        <pc:chgData name="Machačná Aneta" userId="S::machacnaa@crr.cz::2d634482-c9b6-4ab7-b53d-3e893ad1c57e" providerId="AD" clId="Web-{FB620465-19A9-4F1E-BCD2-AE69DFAE3C18}" dt="2022-04-13T10:28:16.611" v="2" actId="20577"/>
        <pc:sldMkLst>
          <pc:docMk/>
          <pc:sldMk cId="2594716029" sldId="588"/>
        </pc:sldMkLst>
        <pc:spChg chg="mod">
          <ac:chgData name="Machačná Aneta" userId="S::machacnaa@crr.cz::2d634482-c9b6-4ab7-b53d-3e893ad1c57e" providerId="AD" clId="Web-{FB620465-19A9-4F1E-BCD2-AE69DFAE3C18}" dt="2022-04-13T10:28:16.611" v="2" actId="20577"/>
          <ac:spMkLst>
            <pc:docMk/>
            <pc:sldMk cId="2594716029" sldId="588"/>
            <ac:spMk id="6" creationId="{C3746116-0D35-4B73-86DA-4EFE1D7E60C3}"/>
          </ac:spMkLst>
        </pc:spChg>
      </pc:sldChg>
    </pc:docChg>
  </pc:docChgLst>
  <pc:docChgLst>
    <pc:chgData name="Fodorová Lenka" userId="39e717e5-22a9-4f51-8a90-3db1f3b54447" providerId="ADAL" clId="{5ED03315-1BF3-4CF9-83DB-0F2A980215F6}"/>
    <pc:docChg chg="undo custSel addSld delSld modSld sldOrd modNotesMaster modHandout">
      <pc:chgData name="Fodorová Lenka" userId="39e717e5-22a9-4f51-8a90-3db1f3b54447" providerId="ADAL" clId="{5ED03315-1BF3-4CF9-83DB-0F2A980215F6}" dt="2022-04-11T11:52:17.073" v="263"/>
      <pc:docMkLst>
        <pc:docMk/>
      </pc:docMkLst>
      <pc:sldChg chg="add del">
        <pc:chgData name="Fodorová Lenka" userId="39e717e5-22a9-4f51-8a90-3db1f3b54447" providerId="ADAL" clId="{5ED03315-1BF3-4CF9-83DB-0F2A980215F6}" dt="2022-04-11T11:25:29.302" v="101" actId="2696"/>
        <pc:sldMkLst>
          <pc:docMk/>
          <pc:sldMk cId="429205718" sldId="500"/>
        </pc:sldMkLst>
      </pc:sldChg>
      <pc:sldChg chg="add del">
        <pc:chgData name="Fodorová Lenka" userId="39e717e5-22a9-4f51-8a90-3db1f3b54447" providerId="ADAL" clId="{5ED03315-1BF3-4CF9-83DB-0F2A980215F6}" dt="2022-04-11T11:25:27.604" v="100"/>
        <pc:sldMkLst>
          <pc:docMk/>
          <pc:sldMk cId="1832820366" sldId="500"/>
        </pc:sldMkLst>
      </pc:sldChg>
      <pc:sldChg chg="modSp mod">
        <pc:chgData name="Fodorová Lenka" userId="39e717e5-22a9-4f51-8a90-3db1f3b54447" providerId="ADAL" clId="{5ED03315-1BF3-4CF9-83DB-0F2A980215F6}" dt="2022-04-11T10:58:15.902" v="94" actId="255"/>
        <pc:sldMkLst>
          <pc:docMk/>
          <pc:sldMk cId="1795242065" sldId="523"/>
        </pc:sldMkLst>
        <pc:spChg chg="mod">
          <ac:chgData name="Fodorová Lenka" userId="39e717e5-22a9-4f51-8a90-3db1f3b54447" providerId="ADAL" clId="{5ED03315-1BF3-4CF9-83DB-0F2A980215F6}" dt="2022-04-11T10:58:15.902" v="94" actId="255"/>
          <ac:spMkLst>
            <pc:docMk/>
            <pc:sldMk cId="1795242065" sldId="523"/>
            <ac:spMk id="7" creationId="{65C60473-6D8C-464B-9745-3FB73D6BEA84}"/>
          </ac:spMkLst>
        </pc:spChg>
      </pc:sldChg>
      <pc:sldChg chg="add del">
        <pc:chgData name="Fodorová Lenka" userId="39e717e5-22a9-4f51-8a90-3db1f3b54447" providerId="ADAL" clId="{5ED03315-1BF3-4CF9-83DB-0F2A980215F6}" dt="2022-04-11T11:26:19.710" v="102" actId="2696"/>
        <pc:sldMkLst>
          <pc:docMk/>
          <pc:sldMk cId="532164716" sldId="543"/>
        </pc:sldMkLst>
      </pc:sldChg>
      <pc:sldChg chg="add del">
        <pc:chgData name="Fodorová Lenka" userId="39e717e5-22a9-4f51-8a90-3db1f3b54447" providerId="ADAL" clId="{5ED03315-1BF3-4CF9-83DB-0F2A980215F6}" dt="2022-04-11T11:25:27.604" v="100"/>
        <pc:sldMkLst>
          <pc:docMk/>
          <pc:sldMk cId="1534090309" sldId="543"/>
        </pc:sldMkLst>
      </pc:sldChg>
      <pc:sldChg chg="modSp add mod ord">
        <pc:chgData name="Fodorová Lenka" userId="39e717e5-22a9-4f51-8a90-3db1f3b54447" providerId="ADAL" clId="{5ED03315-1BF3-4CF9-83DB-0F2A980215F6}" dt="2022-04-11T11:29:13.170" v="117" actId="1076"/>
        <pc:sldMkLst>
          <pc:docMk/>
          <pc:sldMk cId="3624542109" sldId="543"/>
        </pc:sldMkLst>
        <pc:spChg chg="mod">
          <ac:chgData name="Fodorová Lenka" userId="39e717e5-22a9-4f51-8a90-3db1f3b54447" providerId="ADAL" clId="{5ED03315-1BF3-4CF9-83DB-0F2A980215F6}" dt="2022-04-11T11:28:38.045" v="109" actId="255"/>
          <ac:spMkLst>
            <pc:docMk/>
            <pc:sldMk cId="3624542109" sldId="543"/>
            <ac:spMk id="6" creationId="{E5E66B8B-2F6A-48A1-B578-9703B91936FA}"/>
          </ac:spMkLst>
        </pc:spChg>
        <pc:spChg chg="mod">
          <ac:chgData name="Fodorová Lenka" userId="39e717e5-22a9-4f51-8a90-3db1f3b54447" providerId="ADAL" clId="{5ED03315-1BF3-4CF9-83DB-0F2A980215F6}" dt="2022-04-11T11:29:13.170" v="117" actId="1076"/>
          <ac:spMkLst>
            <pc:docMk/>
            <pc:sldMk cId="3624542109" sldId="543"/>
            <ac:spMk id="7" creationId="{65C60473-6D8C-464B-9745-3FB73D6BEA84}"/>
          </ac:spMkLst>
        </pc:spChg>
      </pc:sldChg>
      <pc:sldChg chg="modSp mod">
        <pc:chgData name="Fodorová Lenka" userId="39e717e5-22a9-4f51-8a90-3db1f3b54447" providerId="ADAL" clId="{5ED03315-1BF3-4CF9-83DB-0F2A980215F6}" dt="2022-04-11T11:48:40.090" v="238" actId="1076"/>
        <pc:sldMkLst>
          <pc:docMk/>
          <pc:sldMk cId="824842369" sldId="544"/>
        </pc:sldMkLst>
        <pc:spChg chg="mod">
          <ac:chgData name="Fodorová Lenka" userId="39e717e5-22a9-4f51-8a90-3db1f3b54447" providerId="ADAL" clId="{5ED03315-1BF3-4CF9-83DB-0F2A980215F6}" dt="2022-04-11T11:48:37.731" v="237" actId="1076"/>
          <ac:spMkLst>
            <pc:docMk/>
            <pc:sldMk cId="824842369" sldId="544"/>
            <ac:spMk id="6" creationId="{0E31F0F2-2E67-4650-A15B-CD0DEC077AF5}"/>
          </ac:spMkLst>
        </pc:spChg>
        <pc:picChg chg="mod">
          <ac:chgData name="Fodorová Lenka" userId="39e717e5-22a9-4f51-8a90-3db1f3b54447" providerId="ADAL" clId="{5ED03315-1BF3-4CF9-83DB-0F2A980215F6}" dt="2022-04-11T11:48:40.090" v="238" actId="1076"/>
          <ac:picMkLst>
            <pc:docMk/>
            <pc:sldMk cId="824842369" sldId="544"/>
            <ac:picMk id="2" creationId="{FA0C063C-5E6F-10D2-CE65-EF2089E627C7}"/>
          </ac:picMkLst>
        </pc:picChg>
      </pc:sldChg>
      <pc:sldChg chg="modSp mod">
        <pc:chgData name="Fodorová Lenka" userId="39e717e5-22a9-4f51-8a90-3db1f3b54447" providerId="ADAL" clId="{5ED03315-1BF3-4CF9-83DB-0F2A980215F6}" dt="2022-04-11T10:41:16.177" v="15" actId="5793"/>
        <pc:sldMkLst>
          <pc:docMk/>
          <pc:sldMk cId="3619866015" sldId="545"/>
        </pc:sldMkLst>
        <pc:spChg chg="mod">
          <ac:chgData name="Fodorová Lenka" userId="39e717e5-22a9-4f51-8a90-3db1f3b54447" providerId="ADAL" clId="{5ED03315-1BF3-4CF9-83DB-0F2A980215F6}" dt="2022-04-11T10:41:16.177" v="15" actId="5793"/>
          <ac:spMkLst>
            <pc:docMk/>
            <pc:sldMk cId="3619866015" sldId="545"/>
            <ac:spMk id="7" creationId="{65C60473-6D8C-464B-9745-3FB73D6BEA84}"/>
          </ac:spMkLst>
        </pc:spChg>
      </pc:sldChg>
      <pc:sldChg chg="modSp mod">
        <pc:chgData name="Fodorová Lenka" userId="39e717e5-22a9-4f51-8a90-3db1f3b54447" providerId="ADAL" clId="{5ED03315-1BF3-4CF9-83DB-0F2A980215F6}" dt="2022-04-11T07:30:06.383" v="2" actId="13926"/>
        <pc:sldMkLst>
          <pc:docMk/>
          <pc:sldMk cId="3806365718" sldId="561"/>
        </pc:sldMkLst>
        <pc:spChg chg="mod">
          <ac:chgData name="Fodorová Lenka" userId="39e717e5-22a9-4f51-8a90-3db1f3b54447" providerId="ADAL" clId="{5ED03315-1BF3-4CF9-83DB-0F2A980215F6}" dt="2022-04-11T07:30:06.383" v="2" actId="13926"/>
          <ac:spMkLst>
            <pc:docMk/>
            <pc:sldMk cId="3806365718" sldId="561"/>
            <ac:spMk id="7" creationId="{65C60473-6D8C-464B-9745-3FB73D6BEA84}"/>
          </ac:spMkLst>
        </pc:spChg>
      </pc:sldChg>
      <pc:sldChg chg="modSp mod">
        <pc:chgData name="Fodorová Lenka" userId="39e717e5-22a9-4f51-8a90-3db1f3b54447" providerId="ADAL" clId="{5ED03315-1BF3-4CF9-83DB-0F2A980215F6}" dt="2022-04-11T07:30:19.047" v="3" actId="13926"/>
        <pc:sldMkLst>
          <pc:docMk/>
          <pc:sldMk cId="2769248906" sldId="565"/>
        </pc:sldMkLst>
        <pc:spChg chg="mod">
          <ac:chgData name="Fodorová Lenka" userId="39e717e5-22a9-4f51-8a90-3db1f3b54447" providerId="ADAL" clId="{5ED03315-1BF3-4CF9-83DB-0F2A980215F6}" dt="2022-04-11T07:30:19.047" v="3" actId="13926"/>
          <ac:spMkLst>
            <pc:docMk/>
            <pc:sldMk cId="2769248906" sldId="565"/>
            <ac:spMk id="7" creationId="{65C60473-6D8C-464B-9745-3FB73D6BEA84}"/>
          </ac:spMkLst>
        </pc:spChg>
      </pc:sldChg>
      <pc:sldChg chg="modSp mod">
        <pc:chgData name="Fodorová Lenka" userId="39e717e5-22a9-4f51-8a90-3db1f3b54447" providerId="ADAL" clId="{5ED03315-1BF3-4CF9-83DB-0F2A980215F6}" dt="2022-04-11T11:41:21.078" v="134" actId="255"/>
        <pc:sldMkLst>
          <pc:docMk/>
          <pc:sldMk cId="1220580582" sldId="578"/>
        </pc:sldMkLst>
        <pc:spChg chg="mod">
          <ac:chgData name="Fodorová Lenka" userId="39e717e5-22a9-4f51-8a90-3db1f3b54447" providerId="ADAL" clId="{5ED03315-1BF3-4CF9-83DB-0F2A980215F6}" dt="2022-04-11T11:41:21.078" v="134" actId="255"/>
          <ac:spMkLst>
            <pc:docMk/>
            <pc:sldMk cId="1220580582" sldId="578"/>
            <ac:spMk id="7" creationId="{65C60473-6D8C-464B-9745-3FB73D6BEA84}"/>
          </ac:spMkLst>
        </pc:spChg>
      </pc:sldChg>
      <pc:sldChg chg="modSp mod">
        <pc:chgData name="Fodorová Lenka" userId="39e717e5-22a9-4f51-8a90-3db1f3b54447" providerId="ADAL" clId="{5ED03315-1BF3-4CF9-83DB-0F2A980215F6}" dt="2022-04-11T11:51:05.511" v="257" actId="20577"/>
        <pc:sldMkLst>
          <pc:docMk/>
          <pc:sldMk cId="3450888468" sldId="584"/>
        </pc:sldMkLst>
        <pc:spChg chg="mod">
          <ac:chgData name="Fodorová Lenka" userId="39e717e5-22a9-4f51-8a90-3db1f3b54447" providerId="ADAL" clId="{5ED03315-1BF3-4CF9-83DB-0F2A980215F6}" dt="2022-04-11T11:50:44.872" v="249" actId="6549"/>
          <ac:spMkLst>
            <pc:docMk/>
            <pc:sldMk cId="3450888468" sldId="584"/>
            <ac:spMk id="4" creationId="{BB57A942-D60B-44B3-8098-D027137CD8D0}"/>
          </ac:spMkLst>
        </pc:spChg>
        <pc:spChg chg="mod">
          <ac:chgData name="Fodorová Lenka" userId="39e717e5-22a9-4f51-8a90-3db1f3b54447" providerId="ADAL" clId="{5ED03315-1BF3-4CF9-83DB-0F2A980215F6}" dt="2022-04-11T11:51:05.511" v="257" actId="20577"/>
          <ac:spMkLst>
            <pc:docMk/>
            <pc:sldMk cId="3450888468" sldId="584"/>
            <ac:spMk id="7" creationId="{65C60473-6D8C-464B-9745-3FB73D6BEA84}"/>
          </ac:spMkLst>
        </pc:spChg>
      </pc:sldChg>
      <pc:sldChg chg="del">
        <pc:chgData name="Fodorová Lenka" userId="39e717e5-22a9-4f51-8a90-3db1f3b54447" providerId="ADAL" clId="{5ED03315-1BF3-4CF9-83DB-0F2A980215F6}" dt="2022-04-11T11:49:14.012" v="239" actId="2696"/>
        <pc:sldMkLst>
          <pc:docMk/>
          <pc:sldMk cId="4210351924" sldId="584"/>
        </pc:sldMkLst>
      </pc:sldChg>
      <pc:sldChg chg="modSp mod">
        <pc:chgData name="Fodorová Lenka" userId="39e717e5-22a9-4f51-8a90-3db1f3b54447" providerId="ADAL" clId="{5ED03315-1BF3-4CF9-83DB-0F2A980215F6}" dt="2022-04-11T11:46:23.720" v="236" actId="1076"/>
        <pc:sldMkLst>
          <pc:docMk/>
          <pc:sldMk cId="2985744157" sldId="591"/>
        </pc:sldMkLst>
        <pc:spChg chg="mod">
          <ac:chgData name="Fodorová Lenka" userId="39e717e5-22a9-4f51-8a90-3db1f3b54447" providerId="ADAL" clId="{5ED03315-1BF3-4CF9-83DB-0F2A980215F6}" dt="2022-04-11T11:46:03.409" v="232" actId="14100"/>
          <ac:spMkLst>
            <pc:docMk/>
            <pc:sldMk cId="2985744157" sldId="591"/>
            <ac:spMk id="6" creationId="{F69448F7-F04F-401E-8DB0-554FC8BA3E15}"/>
          </ac:spMkLst>
        </pc:spChg>
        <pc:picChg chg="mod">
          <ac:chgData name="Fodorová Lenka" userId="39e717e5-22a9-4f51-8a90-3db1f3b54447" providerId="ADAL" clId="{5ED03315-1BF3-4CF9-83DB-0F2A980215F6}" dt="2022-04-11T11:46:05.300" v="233" actId="1076"/>
          <ac:picMkLst>
            <pc:docMk/>
            <pc:sldMk cId="2985744157" sldId="591"/>
            <ac:picMk id="2" creationId="{03B0D30E-49AD-AC8D-BA3D-399123532D8C}"/>
          </ac:picMkLst>
        </pc:picChg>
        <pc:picChg chg="mod">
          <ac:chgData name="Fodorová Lenka" userId="39e717e5-22a9-4f51-8a90-3db1f3b54447" providerId="ADAL" clId="{5ED03315-1BF3-4CF9-83DB-0F2A980215F6}" dt="2022-04-11T11:46:12.401" v="234" actId="1076"/>
          <ac:picMkLst>
            <pc:docMk/>
            <pc:sldMk cId="2985744157" sldId="591"/>
            <ac:picMk id="3" creationId="{AA68045C-DDF3-D494-854E-11F23891E6CF}"/>
          </ac:picMkLst>
        </pc:picChg>
        <pc:picChg chg="mod">
          <ac:chgData name="Fodorová Lenka" userId="39e717e5-22a9-4f51-8a90-3db1f3b54447" providerId="ADAL" clId="{5ED03315-1BF3-4CF9-83DB-0F2A980215F6}" dt="2022-04-11T11:46:23.720" v="236" actId="1076"/>
          <ac:picMkLst>
            <pc:docMk/>
            <pc:sldMk cId="2985744157" sldId="591"/>
            <ac:picMk id="9" creationId="{78907350-3E17-1BC7-1713-8719DA615E0B}"/>
          </ac:picMkLst>
        </pc:picChg>
      </pc:sldChg>
      <pc:sldChg chg="del">
        <pc:chgData name="Fodorová Lenka" userId="39e717e5-22a9-4f51-8a90-3db1f3b54447" providerId="ADAL" clId="{5ED03315-1BF3-4CF9-83DB-0F2A980215F6}" dt="2022-04-11T10:48:38.056" v="16" actId="2696"/>
        <pc:sldMkLst>
          <pc:docMk/>
          <pc:sldMk cId="3255861368" sldId="593"/>
        </pc:sldMkLst>
      </pc:sldChg>
      <pc:sldChg chg="modSp add mod">
        <pc:chgData name="Fodorová Lenka" userId="39e717e5-22a9-4f51-8a90-3db1f3b54447" providerId="ADAL" clId="{5ED03315-1BF3-4CF9-83DB-0F2A980215F6}" dt="2022-04-11T10:49:13.025" v="49" actId="255"/>
        <pc:sldMkLst>
          <pc:docMk/>
          <pc:sldMk cId="4186681634" sldId="593"/>
        </pc:sldMkLst>
        <pc:spChg chg="mod">
          <ac:chgData name="Fodorová Lenka" userId="39e717e5-22a9-4f51-8a90-3db1f3b54447" providerId="ADAL" clId="{5ED03315-1BF3-4CF9-83DB-0F2A980215F6}" dt="2022-04-11T10:49:13.025" v="49" actId="255"/>
          <ac:spMkLst>
            <pc:docMk/>
            <pc:sldMk cId="4186681634" sldId="593"/>
            <ac:spMk id="6" creationId="{46BF7A4A-25BC-4330-9E51-BBB6E7460F50}"/>
          </ac:spMkLst>
        </pc:spChg>
      </pc:sldChg>
      <pc:sldChg chg="modSp mod">
        <pc:chgData name="Fodorová Lenka" userId="39e717e5-22a9-4f51-8a90-3db1f3b54447" providerId="ADAL" clId="{5ED03315-1BF3-4CF9-83DB-0F2A980215F6}" dt="2022-04-11T11:45:31.819" v="229" actId="20577"/>
        <pc:sldMkLst>
          <pc:docMk/>
          <pc:sldMk cId="2871087917" sldId="598"/>
        </pc:sldMkLst>
        <pc:spChg chg="mod">
          <ac:chgData name="Fodorová Lenka" userId="39e717e5-22a9-4f51-8a90-3db1f3b54447" providerId="ADAL" clId="{5ED03315-1BF3-4CF9-83DB-0F2A980215F6}" dt="2022-04-11T11:42:14.737" v="137" actId="255"/>
          <ac:spMkLst>
            <pc:docMk/>
            <pc:sldMk cId="2871087917" sldId="598"/>
            <ac:spMk id="4" creationId="{B1F6E4C8-A31E-47DE-B615-74F0AEC15960}"/>
          </ac:spMkLst>
        </pc:spChg>
        <pc:spChg chg="mod">
          <ac:chgData name="Fodorová Lenka" userId="39e717e5-22a9-4f51-8a90-3db1f3b54447" providerId="ADAL" clId="{5ED03315-1BF3-4CF9-83DB-0F2A980215F6}" dt="2022-04-11T11:45:31.819" v="229" actId="20577"/>
          <ac:spMkLst>
            <pc:docMk/>
            <pc:sldMk cId="2871087917" sldId="598"/>
            <ac:spMk id="8" creationId="{6D924C5E-7208-479A-A7ED-D72F7D974106}"/>
          </ac:spMkLst>
        </pc:spChg>
        <pc:picChg chg="mod">
          <ac:chgData name="Fodorová Lenka" userId="39e717e5-22a9-4f51-8a90-3db1f3b54447" providerId="ADAL" clId="{5ED03315-1BF3-4CF9-83DB-0F2A980215F6}" dt="2022-04-11T11:42:21.461" v="139" actId="1076"/>
          <ac:picMkLst>
            <pc:docMk/>
            <pc:sldMk cId="2871087917" sldId="598"/>
            <ac:picMk id="2" creationId="{CE2A9385-F869-C050-9424-80CE958EFCD0}"/>
          </ac:picMkLst>
        </pc:picChg>
        <pc:picChg chg="mod">
          <ac:chgData name="Fodorová Lenka" userId="39e717e5-22a9-4f51-8a90-3db1f3b54447" providerId="ADAL" clId="{5ED03315-1BF3-4CF9-83DB-0F2A980215F6}" dt="2022-04-11T11:42:42.032" v="145" actId="1076"/>
          <ac:picMkLst>
            <pc:docMk/>
            <pc:sldMk cId="2871087917" sldId="598"/>
            <ac:picMk id="3" creationId="{430724CD-A1BF-EAB1-119D-950DA247BA35}"/>
          </ac:picMkLst>
        </pc:picChg>
        <pc:picChg chg="mod">
          <ac:chgData name="Fodorová Lenka" userId="39e717e5-22a9-4f51-8a90-3db1f3b54447" providerId="ADAL" clId="{5ED03315-1BF3-4CF9-83DB-0F2A980215F6}" dt="2022-04-11T11:42:38.888" v="144" actId="1076"/>
          <ac:picMkLst>
            <pc:docMk/>
            <pc:sldMk cId="2871087917" sldId="598"/>
            <ac:picMk id="7" creationId="{5D96B885-F109-D365-D9F6-BDB24A794ECB}"/>
          </ac:picMkLst>
        </pc:picChg>
      </pc:sldChg>
      <pc:sldChg chg="modSp mod">
        <pc:chgData name="Fodorová Lenka" userId="39e717e5-22a9-4f51-8a90-3db1f3b54447" providerId="ADAL" clId="{5ED03315-1BF3-4CF9-83DB-0F2A980215F6}" dt="2022-04-11T07:30:58.519" v="8" actId="13926"/>
        <pc:sldMkLst>
          <pc:docMk/>
          <pc:sldMk cId="1681705277" sldId="599"/>
        </pc:sldMkLst>
        <pc:spChg chg="mod">
          <ac:chgData name="Fodorová Lenka" userId="39e717e5-22a9-4f51-8a90-3db1f3b54447" providerId="ADAL" clId="{5ED03315-1BF3-4CF9-83DB-0F2A980215F6}" dt="2022-04-11T07:30:58.519" v="8" actId="13926"/>
          <ac:spMkLst>
            <pc:docMk/>
            <pc:sldMk cId="1681705277" sldId="599"/>
            <ac:spMk id="6" creationId="{13292223-B433-4636-8FB8-24E1D3B7DF69}"/>
          </ac:spMkLst>
        </pc:spChg>
      </pc:sldChg>
      <pc:sldChg chg="add del">
        <pc:chgData name="Fodorová Lenka" userId="39e717e5-22a9-4f51-8a90-3db1f3b54447" providerId="ADAL" clId="{5ED03315-1BF3-4CF9-83DB-0F2A980215F6}" dt="2022-04-11T11:25:27.604" v="100"/>
        <pc:sldMkLst>
          <pc:docMk/>
          <pc:sldMk cId="2181168248" sldId="623"/>
        </pc:sldMkLst>
      </pc:sldChg>
      <pc:sldChg chg="add del">
        <pc:chgData name="Fodorová Lenka" userId="39e717e5-22a9-4f51-8a90-3db1f3b54447" providerId="ADAL" clId="{5ED03315-1BF3-4CF9-83DB-0F2A980215F6}" dt="2022-04-11T11:26:19.710" v="102" actId="2696"/>
        <pc:sldMkLst>
          <pc:docMk/>
          <pc:sldMk cId="2781066566" sldId="623"/>
        </pc:sldMkLst>
      </pc:sldChg>
      <pc:sldChg chg="addSp delSp modSp add mod ord">
        <pc:chgData name="Fodorová Lenka" userId="39e717e5-22a9-4f51-8a90-3db1f3b54447" providerId="ADAL" clId="{5ED03315-1BF3-4CF9-83DB-0F2A980215F6}" dt="2022-04-11T11:30:18.356" v="128" actId="1076"/>
        <pc:sldMkLst>
          <pc:docMk/>
          <pc:sldMk cId="3228388589" sldId="623"/>
        </pc:sldMkLst>
        <pc:spChg chg="add mod">
          <ac:chgData name="Fodorová Lenka" userId="39e717e5-22a9-4f51-8a90-3db1f3b54447" providerId="ADAL" clId="{5ED03315-1BF3-4CF9-83DB-0F2A980215F6}" dt="2022-04-11T11:30:15.620" v="127" actId="1076"/>
          <ac:spMkLst>
            <pc:docMk/>
            <pc:sldMk cId="3228388589" sldId="623"/>
            <ac:spMk id="4" creationId="{356ABA6B-CE83-43EB-9328-A19A2C8166A4}"/>
          </ac:spMkLst>
        </pc:spChg>
        <pc:spChg chg="del">
          <ac:chgData name="Fodorová Lenka" userId="39e717e5-22a9-4f51-8a90-3db1f3b54447" providerId="ADAL" clId="{5ED03315-1BF3-4CF9-83DB-0F2A980215F6}" dt="2022-04-11T11:29:44.100" v="118" actId="478"/>
          <ac:spMkLst>
            <pc:docMk/>
            <pc:sldMk cId="3228388589" sldId="623"/>
            <ac:spMk id="6" creationId="{E5E66B8B-2F6A-48A1-B578-9703B91936FA}"/>
          </ac:spMkLst>
        </pc:spChg>
        <pc:spChg chg="mod">
          <ac:chgData name="Fodorová Lenka" userId="39e717e5-22a9-4f51-8a90-3db1f3b54447" providerId="ADAL" clId="{5ED03315-1BF3-4CF9-83DB-0F2A980215F6}" dt="2022-04-11T11:30:18.356" v="128" actId="1076"/>
          <ac:spMkLst>
            <pc:docMk/>
            <pc:sldMk cId="3228388589" sldId="623"/>
            <ac:spMk id="7" creationId="{65C60473-6D8C-464B-9745-3FB73D6BEA84}"/>
          </ac:spMkLst>
        </pc:spChg>
      </pc:sldChg>
      <pc:sldChg chg="del">
        <pc:chgData name="Fodorová Lenka" userId="39e717e5-22a9-4f51-8a90-3db1f3b54447" providerId="ADAL" clId="{5ED03315-1BF3-4CF9-83DB-0F2A980215F6}" dt="2022-04-11T11:49:14.012" v="239" actId="2696"/>
        <pc:sldMkLst>
          <pc:docMk/>
          <pc:sldMk cId="1859484091" sldId="625"/>
        </pc:sldMkLst>
      </pc:sldChg>
      <pc:sldChg chg="addSp delSp modSp mod">
        <pc:chgData name="Fodorová Lenka" userId="39e717e5-22a9-4f51-8a90-3db1f3b54447" providerId="ADAL" clId="{5ED03315-1BF3-4CF9-83DB-0F2A980215F6}" dt="2022-04-11T11:51:29.042" v="261" actId="114"/>
        <pc:sldMkLst>
          <pc:docMk/>
          <pc:sldMk cId="2009799326" sldId="625"/>
        </pc:sldMkLst>
        <pc:spChg chg="del">
          <ac:chgData name="Fodorová Lenka" userId="39e717e5-22a9-4f51-8a90-3db1f3b54447" providerId="ADAL" clId="{5ED03315-1BF3-4CF9-83DB-0F2A980215F6}" dt="2022-04-11T11:51:16.622" v="258" actId="478"/>
          <ac:spMkLst>
            <pc:docMk/>
            <pc:sldMk cId="2009799326" sldId="625"/>
            <ac:spMk id="4" creationId="{BB57A942-D60B-44B3-8098-D027137CD8D0}"/>
          </ac:spMkLst>
        </pc:spChg>
        <pc:spChg chg="add mod">
          <ac:chgData name="Fodorová Lenka" userId="39e717e5-22a9-4f51-8a90-3db1f3b54447" providerId="ADAL" clId="{5ED03315-1BF3-4CF9-83DB-0F2A980215F6}" dt="2022-04-11T11:51:17.598" v="259"/>
          <ac:spMkLst>
            <pc:docMk/>
            <pc:sldMk cId="2009799326" sldId="625"/>
            <ac:spMk id="5" creationId="{B124D6A9-25EC-40E0-9F83-43F1C56D2BF7}"/>
          </ac:spMkLst>
        </pc:spChg>
        <pc:spChg chg="mod">
          <ac:chgData name="Fodorová Lenka" userId="39e717e5-22a9-4f51-8a90-3db1f3b54447" providerId="ADAL" clId="{5ED03315-1BF3-4CF9-83DB-0F2A980215F6}" dt="2022-04-11T11:51:29.042" v="261" actId="114"/>
          <ac:spMkLst>
            <pc:docMk/>
            <pc:sldMk cId="2009799326" sldId="625"/>
            <ac:spMk id="7" creationId="{65C60473-6D8C-464B-9745-3FB73D6BEA84}"/>
          </ac:spMkLst>
        </pc:spChg>
      </pc:sldChg>
      <pc:sldChg chg="modSp mod">
        <pc:chgData name="Fodorová Lenka" userId="39e717e5-22a9-4f51-8a90-3db1f3b54447" providerId="ADAL" clId="{5ED03315-1BF3-4CF9-83DB-0F2A980215F6}" dt="2022-04-11T10:52:41.533" v="50" actId="114"/>
        <pc:sldMkLst>
          <pc:docMk/>
          <pc:sldMk cId="4127634419" sldId="629"/>
        </pc:sldMkLst>
        <pc:spChg chg="mod">
          <ac:chgData name="Fodorová Lenka" userId="39e717e5-22a9-4f51-8a90-3db1f3b54447" providerId="ADAL" clId="{5ED03315-1BF3-4CF9-83DB-0F2A980215F6}" dt="2022-04-11T10:52:41.533" v="50" actId="114"/>
          <ac:spMkLst>
            <pc:docMk/>
            <pc:sldMk cId="4127634419" sldId="629"/>
            <ac:spMk id="8" creationId="{2A731A28-706E-49C2-9C6A-EEB9391101D7}"/>
          </ac:spMkLst>
        </pc:spChg>
      </pc:sldChg>
      <pc:sldChg chg="modSp del mod">
        <pc:chgData name="Fodorová Lenka" userId="39e717e5-22a9-4f51-8a90-3db1f3b54447" providerId="ADAL" clId="{5ED03315-1BF3-4CF9-83DB-0F2A980215F6}" dt="2022-04-11T11:52:09.430" v="262" actId="2696"/>
        <pc:sldMkLst>
          <pc:docMk/>
          <pc:sldMk cId="221152284" sldId="630"/>
        </pc:sldMkLst>
        <pc:spChg chg="mod">
          <ac:chgData name="Fodorová Lenka" userId="39e717e5-22a9-4f51-8a90-3db1f3b54447" providerId="ADAL" clId="{5ED03315-1BF3-4CF9-83DB-0F2A980215F6}" dt="2022-04-11T10:53:40.439" v="53" actId="114"/>
          <ac:spMkLst>
            <pc:docMk/>
            <pc:sldMk cId="221152284" sldId="630"/>
            <ac:spMk id="2" creationId="{065368AE-2001-A391-AF66-943CBFA0FF8C}"/>
          </ac:spMkLst>
        </pc:spChg>
        <pc:spChg chg="mod">
          <ac:chgData name="Fodorová Lenka" userId="39e717e5-22a9-4f51-8a90-3db1f3b54447" providerId="ADAL" clId="{5ED03315-1BF3-4CF9-83DB-0F2A980215F6}" dt="2022-04-11T11:25:25.196" v="99" actId="255"/>
          <ac:spMkLst>
            <pc:docMk/>
            <pc:sldMk cId="221152284" sldId="630"/>
            <ac:spMk id="6" creationId="{A4271470-0F65-43FD-8529-CAC7056CADAC}"/>
          </ac:spMkLst>
        </pc:spChg>
      </pc:sldChg>
      <pc:sldChg chg="add">
        <pc:chgData name="Fodorová Lenka" userId="39e717e5-22a9-4f51-8a90-3db1f3b54447" providerId="ADAL" clId="{5ED03315-1BF3-4CF9-83DB-0F2A980215F6}" dt="2022-04-11T11:52:17.073" v="263"/>
        <pc:sldMkLst>
          <pc:docMk/>
          <pc:sldMk cId="2516928858" sldId="630"/>
        </pc:sldMkLst>
      </pc:sldChg>
      <pc:sldChg chg="modSp mod">
        <pc:chgData name="Fodorová Lenka" userId="39e717e5-22a9-4f51-8a90-3db1f3b54447" providerId="ADAL" clId="{5ED03315-1BF3-4CF9-83DB-0F2A980215F6}" dt="2022-04-11T10:57:16.627" v="92" actId="114"/>
        <pc:sldMkLst>
          <pc:docMk/>
          <pc:sldMk cId="579713626" sldId="631"/>
        </pc:sldMkLst>
        <pc:spChg chg="mod">
          <ac:chgData name="Fodorová Lenka" userId="39e717e5-22a9-4f51-8a90-3db1f3b54447" providerId="ADAL" clId="{5ED03315-1BF3-4CF9-83DB-0F2A980215F6}" dt="2022-04-11T10:57:16.627" v="92" actId="114"/>
          <ac:spMkLst>
            <pc:docMk/>
            <pc:sldMk cId="579713626" sldId="631"/>
            <ac:spMk id="7" creationId="{65C60473-6D8C-464B-9745-3FB73D6BEA84}"/>
          </ac:spMkLst>
        </pc:spChg>
      </pc:sldChg>
      <pc:sldChg chg="modSp mod">
        <pc:chgData name="Fodorová Lenka" userId="39e717e5-22a9-4f51-8a90-3db1f3b54447" providerId="ADAL" clId="{5ED03315-1BF3-4CF9-83DB-0F2A980215F6}" dt="2022-04-11T10:57:45.746" v="93" actId="114"/>
        <pc:sldMkLst>
          <pc:docMk/>
          <pc:sldMk cId="843928819" sldId="633"/>
        </pc:sldMkLst>
        <pc:spChg chg="mod">
          <ac:chgData name="Fodorová Lenka" userId="39e717e5-22a9-4f51-8a90-3db1f3b54447" providerId="ADAL" clId="{5ED03315-1BF3-4CF9-83DB-0F2A980215F6}" dt="2022-04-11T10:57:45.746" v="93" actId="114"/>
          <ac:spMkLst>
            <pc:docMk/>
            <pc:sldMk cId="843928819" sldId="633"/>
            <ac:spMk id="7" creationId="{65C60473-6D8C-464B-9745-3FB73D6BEA84}"/>
          </ac:spMkLst>
        </pc:spChg>
      </pc:sldChg>
      <pc:sldChg chg="modSp mod">
        <pc:chgData name="Fodorová Lenka" userId="39e717e5-22a9-4f51-8a90-3db1f3b54447" providerId="ADAL" clId="{5ED03315-1BF3-4CF9-83DB-0F2A980215F6}" dt="2022-04-11T10:56:26.202" v="87" actId="113"/>
        <pc:sldMkLst>
          <pc:docMk/>
          <pc:sldMk cId="1672413192" sldId="634"/>
        </pc:sldMkLst>
        <pc:spChg chg="mod">
          <ac:chgData name="Fodorová Lenka" userId="39e717e5-22a9-4f51-8a90-3db1f3b54447" providerId="ADAL" clId="{5ED03315-1BF3-4CF9-83DB-0F2A980215F6}" dt="2022-04-11T10:56:26.202" v="87" actId="113"/>
          <ac:spMkLst>
            <pc:docMk/>
            <pc:sldMk cId="1672413192" sldId="634"/>
            <ac:spMk id="6" creationId="{8E26E8EF-0941-4385-BDC0-CE2EB726D4D7}"/>
          </ac:spMkLst>
        </pc:spChg>
      </pc:sldChg>
      <pc:sldChg chg="modSp mod">
        <pc:chgData name="Fodorová Lenka" userId="39e717e5-22a9-4f51-8a90-3db1f3b54447" providerId="ADAL" clId="{5ED03315-1BF3-4CF9-83DB-0F2A980215F6}" dt="2022-04-11T10:55:37.920" v="84" actId="114"/>
        <pc:sldMkLst>
          <pc:docMk/>
          <pc:sldMk cId="1333347377" sldId="635"/>
        </pc:sldMkLst>
        <pc:spChg chg="mod">
          <ac:chgData name="Fodorová Lenka" userId="39e717e5-22a9-4f51-8a90-3db1f3b54447" providerId="ADAL" clId="{5ED03315-1BF3-4CF9-83DB-0F2A980215F6}" dt="2022-04-11T10:55:37.920" v="84" actId="114"/>
          <ac:spMkLst>
            <pc:docMk/>
            <pc:sldMk cId="1333347377" sldId="635"/>
            <ac:spMk id="6" creationId="{A6F38AB4-D951-4C53-B9C1-FA1B05691DED}"/>
          </ac:spMkLst>
        </pc:spChg>
      </pc:sldChg>
      <pc:sldChg chg="modSp mod">
        <pc:chgData name="Fodorová Lenka" userId="39e717e5-22a9-4f51-8a90-3db1f3b54447" providerId="ADAL" clId="{5ED03315-1BF3-4CF9-83DB-0F2A980215F6}" dt="2022-04-11T11:30:55.699" v="131" actId="6549"/>
        <pc:sldMkLst>
          <pc:docMk/>
          <pc:sldMk cId="2182841428" sldId="636"/>
        </pc:sldMkLst>
        <pc:spChg chg="mod">
          <ac:chgData name="Fodorová Lenka" userId="39e717e5-22a9-4f51-8a90-3db1f3b54447" providerId="ADAL" clId="{5ED03315-1BF3-4CF9-83DB-0F2A980215F6}" dt="2022-04-11T11:30:55.699" v="131" actId="6549"/>
          <ac:spMkLst>
            <pc:docMk/>
            <pc:sldMk cId="2182841428" sldId="636"/>
            <ac:spMk id="6" creationId="{37834CBA-17E3-4B72-9E14-F6F6BC098A9E}"/>
          </ac:spMkLst>
        </pc:spChg>
      </pc:sldChg>
      <pc:sldChg chg="modSp mod">
        <pc:chgData name="Fodorová Lenka" userId="39e717e5-22a9-4f51-8a90-3db1f3b54447" providerId="ADAL" clId="{5ED03315-1BF3-4CF9-83DB-0F2A980215F6}" dt="2022-04-11T10:54:33.542" v="71" actId="113"/>
        <pc:sldMkLst>
          <pc:docMk/>
          <pc:sldMk cId="3132264373" sldId="637"/>
        </pc:sldMkLst>
        <pc:spChg chg="mod">
          <ac:chgData name="Fodorová Lenka" userId="39e717e5-22a9-4f51-8a90-3db1f3b54447" providerId="ADAL" clId="{5ED03315-1BF3-4CF9-83DB-0F2A980215F6}" dt="2022-04-11T10:54:33.542" v="71" actId="113"/>
          <ac:spMkLst>
            <pc:docMk/>
            <pc:sldMk cId="3132264373" sldId="637"/>
            <ac:spMk id="6" creationId="{CDA8637F-3EDC-433B-B698-92C8A1C6AA59}"/>
          </ac:spMkLst>
        </pc:spChg>
      </pc:sldChg>
      <pc:sldChg chg="modSp mod">
        <pc:chgData name="Fodorová Lenka" userId="39e717e5-22a9-4f51-8a90-3db1f3b54447" providerId="ADAL" clId="{5ED03315-1BF3-4CF9-83DB-0F2A980215F6}" dt="2022-04-11T10:54:13.022" v="62" actId="114"/>
        <pc:sldMkLst>
          <pc:docMk/>
          <pc:sldMk cId="2971076086" sldId="638"/>
        </pc:sldMkLst>
        <pc:spChg chg="mod">
          <ac:chgData name="Fodorová Lenka" userId="39e717e5-22a9-4f51-8a90-3db1f3b54447" providerId="ADAL" clId="{5ED03315-1BF3-4CF9-83DB-0F2A980215F6}" dt="2022-04-11T10:54:13.022" v="62" actId="114"/>
          <ac:spMkLst>
            <pc:docMk/>
            <pc:sldMk cId="2971076086" sldId="638"/>
            <ac:spMk id="6" creationId="{13292223-B433-4636-8FB8-24E1D3B7DF69}"/>
          </ac:spMkLst>
        </pc:spChg>
      </pc:sldChg>
    </pc:docChg>
  </pc:docChgLst>
  <pc:docChgLst>
    <pc:chgData name="Macková Lenka" userId="S::mackoval@crr.cz::1e84f3f6-9166-4ff0-b80e-ca63bd8ce863" providerId="AD" clId="Web-{4E14BCE6-55A6-44BD-B633-B651409105E5}"/>
    <pc:docChg chg="modSld">
      <pc:chgData name="Macková Lenka" userId="S::mackoval@crr.cz::1e84f3f6-9166-4ff0-b80e-ca63bd8ce863" providerId="AD" clId="Web-{4E14BCE6-55A6-44BD-B633-B651409105E5}" dt="2022-04-11T09:27:40.177" v="89" actId="20577"/>
      <pc:docMkLst>
        <pc:docMk/>
      </pc:docMkLst>
      <pc:sldChg chg="addSp modSp">
        <pc:chgData name="Macková Lenka" userId="S::mackoval@crr.cz::1e84f3f6-9166-4ff0-b80e-ca63bd8ce863" providerId="AD" clId="Web-{4E14BCE6-55A6-44BD-B633-B651409105E5}" dt="2022-04-11T09:24:39.765" v="7" actId="1076"/>
        <pc:sldMkLst>
          <pc:docMk/>
          <pc:sldMk cId="824842369" sldId="544"/>
        </pc:sldMkLst>
        <pc:picChg chg="add mod">
          <ac:chgData name="Macková Lenka" userId="S::mackoval@crr.cz::1e84f3f6-9166-4ff0-b80e-ca63bd8ce863" providerId="AD" clId="Web-{4E14BCE6-55A6-44BD-B633-B651409105E5}" dt="2022-04-11T09:24:39.765" v="7" actId="1076"/>
          <ac:picMkLst>
            <pc:docMk/>
            <pc:sldMk cId="824842369" sldId="544"/>
            <ac:picMk id="2" creationId="{FA0C063C-5E6F-10D2-CE65-EF2089E627C7}"/>
          </ac:picMkLst>
        </pc:picChg>
      </pc:sldChg>
      <pc:sldChg chg="addSp modSp">
        <pc:chgData name="Macková Lenka" userId="S::mackoval@crr.cz::1e84f3f6-9166-4ff0-b80e-ca63bd8ce863" providerId="AD" clId="Web-{4E14BCE6-55A6-44BD-B633-B651409105E5}" dt="2022-04-11T09:24:22.749" v="5" actId="1076"/>
        <pc:sldMkLst>
          <pc:docMk/>
          <pc:sldMk cId="1559113800" sldId="583"/>
        </pc:sldMkLst>
        <pc:picChg chg="add mod">
          <ac:chgData name="Macková Lenka" userId="S::mackoval@crr.cz::1e84f3f6-9166-4ff0-b80e-ca63bd8ce863" providerId="AD" clId="Web-{4E14BCE6-55A6-44BD-B633-B651409105E5}" dt="2022-04-11T09:23:53.764" v="1" actId="1076"/>
          <ac:picMkLst>
            <pc:docMk/>
            <pc:sldMk cId="1559113800" sldId="583"/>
            <ac:picMk id="2" creationId="{2DA8CF19-72B2-A3D1-FC11-4D7E36D41FF6}"/>
          </ac:picMkLst>
        </pc:picChg>
        <pc:picChg chg="add mod">
          <ac:chgData name="Macková Lenka" userId="S::mackoval@crr.cz::1e84f3f6-9166-4ff0-b80e-ca63bd8ce863" providerId="AD" clId="Web-{4E14BCE6-55A6-44BD-B633-B651409105E5}" dt="2022-04-11T09:24:11.249" v="3" actId="1076"/>
          <ac:picMkLst>
            <pc:docMk/>
            <pc:sldMk cId="1559113800" sldId="583"/>
            <ac:picMk id="3" creationId="{B921E64D-7BE0-C556-D4E6-7BBB0575B36E}"/>
          </ac:picMkLst>
        </pc:picChg>
        <pc:picChg chg="add mod">
          <ac:chgData name="Macková Lenka" userId="S::mackoval@crr.cz::1e84f3f6-9166-4ff0-b80e-ca63bd8ce863" providerId="AD" clId="Web-{4E14BCE6-55A6-44BD-B633-B651409105E5}" dt="2022-04-11T09:24:22.749" v="5" actId="1076"/>
          <ac:picMkLst>
            <pc:docMk/>
            <pc:sldMk cId="1559113800" sldId="583"/>
            <ac:picMk id="9" creationId="{381ADEAF-4E68-E870-9263-D527D3E85994}"/>
          </ac:picMkLst>
        </pc:picChg>
      </pc:sldChg>
      <pc:sldChg chg="modSp">
        <pc:chgData name="Macková Lenka" userId="S::mackoval@crr.cz::1e84f3f6-9166-4ff0-b80e-ca63bd8ce863" providerId="AD" clId="Web-{4E14BCE6-55A6-44BD-B633-B651409105E5}" dt="2022-04-11T09:26:39.706" v="47" actId="20577"/>
        <pc:sldMkLst>
          <pc:docMk/>
          <pc:sldMk cId="4210351924" sldId="584"/>
        </pc:sldMkLst>
        <pc:spChg chg="mod">
          <ac:chgData name="Macková Lenka" userId="S::mackoval@crr.cz::1e84f3f6-9166-4ff0-b80e-ca63bd8ce863" providerId="AD" clId="Web-{4E14BCE6-55A6-44BD-B633-B651409105E5}" dt="2022-04-11T09:26:39.706" v="47" actId="20577"/>
          <ac:spMkLst>
            <pc:docMk/>
            <pc:sldMk cId="4210351924" sldId="584"/>
            <ac:spMk id="7" creationId="{65C60473-6D8C-464B-9745-3FB73D6BEA84}"/>
          </ac:spMkLst>
        </pc:spChg>
      </pc:sldChg>
      <pc:sldChg chg="modSp">
        <pc:chgData name="Macková Lenka" userId="S::mackoval@crr.cz::1e84f3f6-9166-4ff0-b80e-ca63bd8ce863" providerId="AD" clId="Web-{4E14BCE6-55A6-44BD-B633-B651409105E5}" dt="2022-04-11T09:27:40.177" v="89" actId="20577"/>
        <pc:sldMkLst>
          <pc:docMk/>
          <pc:sldMk cId="1859484091" sldId="625"/>
        </pc:sldMkLst>
        <pc:spChg chg="mod">
          <ac:chgData name="Macková Lenka" userId="S::mackoval@crr.cz::1e84f3f6-9166-4ff0-b80e-ca63bd8ce863" providerId="AD" clId="Web-{4E14BCE6-55A6-44BD-B633-B651409105E5}" dt="2022-04-11T09:27:40.177" v="89" actId="20577"/>
          <ac:spMkLst>
            <pc:docMk/>
            <pc:sldMk cId="1859484091" sldId="625"/>
            <ac:spMk id="7" creationId="{65C60473-6D8C-464B-9745-3FB73D6BEA84}"/>
          </ac:spMkLst>
        </pc:spChg>
      </pc:sldChg>
    </pc:docChg>
  </pc:docChgLst>
  <pc:docChgLst>
    <pc:chgData name="Havranová Petra" userId="S::havranovap@crr.cz::2ca21413-4659-4271-81be-aa7042df58e3" providerId="AD" clId="Web-{A7D08CE3-EC62-4976-8083-EC072A77896F}"/>
    <pc:docChg chg="addSld delSld modSld">
      <pc:chgData name="Havranová Petra" userId="S::havranovap@crr.cz::2ca21413-4659-4271-81be-aa7042df58e3" providerId="AD" clId="Web-{A7D08CE3-EC62-4976-8083-EC072A77896F}" dt="2022-04-11T10:25:26.091" v="2628" actId="1076"/>
      <pc:docMkLst>
        <pc:docMk/>
      </pc:docMkLst>
      <pc:sldChg chg="delSp modSp">
        <pc:chgData name="Havranová Petra" userId="S::havranovap@crr.cz::2ca21413-4659-4271-81be-aa7042df58e3" providerId="AD" clId="Web-{A7D08CE3-EC62-4976-8083-EC072A77896F}" dt="2022-04-11T08:55:51.516" v="954"/>
        <pc:sldMkLst>
          <pc:docMk/>
          <pc:sldMk cId="2378152716" sldId="511"/>
        </pc:sldMkLst>
        <pc:spChg chg="mod">
          <ac:chgData name="Havranová Petra" userId="S::havranovap@crr.cz::2ca21413-4659-4271-81be-aa7042df58e3" providerId="AD" clId="Web-{A7D08CE3-EC62-4976-8083-EC072A77896F}" dt="2022-04-11T08:53:47.540" v="860" actId="20577"/>
          <ac:spMkLst>
            <pc:docMk/>
            <pc:sldMk cId="2378152716" sldId="511"/>
            <ac:spMk id="7" creationId="{65C60473-6D8C-464B-9745-3FB73D6BEA84}"/>
          </ac:spMkLst>
        </pc:spChg>
        <pc:picChg chg="del mod">
          <ac:chgData name="Havranová Petra" userId="S::havranovap@crr.cz::2ca21413-4659-4271-81be-aa7042df58e3" providerId="AD" clId="Web-{A7D08CE3-EC62-4976-8083-EC072A77896F}" dt="2022-04-11T08:43:40.723" v="675"/>
          <ac:picMkLst>
            <pc:docMk/>
            <pc:sldMk cId="2378152716" sldId="511"/>
            <ac:picMk id="6" creationId="{F9E4D439-C311-42A5-8D1A-6D24785FE375}"/>
          </ac:picMkLst>
        </pc:picChg>
        <pc:picChg chg="del mod">
          <ac:chgData name="Havranová Petra" userId="S::havranovap@crr.cz::2ca21413-4659-4271-81be-aa7042df58e3" providerId="AD" clId="Web-{A7D08CE3-EC62-4976-8083-EC072A77896F}" dt="2022-04-11T08:55:51.516" v="954"/>
          <ac:picMkLst>
            <pc:docMk/>
            <pc:sldMk cId="2378152716" sldId="511"/>
            <ac:picMk id="8" creationId="{7872387C-20ED-4A62-91F3-68810ABF7F08}"/>
          </ac:picMkLst>
        </pc:picChg>
      </pc:sldChg>
      <pc:sldChg chg="delSp modSp">
        <pc:chgData name="Havranová Petra" userId="S::havranovap@crr.cz::2ca21413-4659-4271-81be-aa7042df58e3" providerId="AD" clId="Web-{A7D08CE3-EC62-4976-8083-EC072A77896F}" dt="2022-04-11T10:15:41.917" v="2596" actId="20577"/>
        <pc:sldMkLst>
          <pc:docMk/>
          <pc:sldMk cId="2554198954" sldId="512"/>
        </pc:sldMkLst>
        <pc:spChg chg="mod">
          <ac:chgData name="Havranová Petra" userId="S::havranovap@crr.cz::2ca21413-4659-4271-81be-aa7042df58e3" providerId="AD" clId="Web-{A7D08CE3-EC62-4976-8083-EC072A77896F}" dt="2022-04-11T10:15:41.917" v="2596" actId="20577"/>
          <ac:spMkLst>
            <pc:docMk/>
            <pc:sldMk cId="2554198954" sldId="512"/>
            <ac:spMk id="7" creationId="{65C60473-6D8C-464B-9745-3FB73D6BEA84}"/>
          </ac:spMkLst>
        </pc:spChg>
        <pc:picChg chg="del">
          <ac:chgData name="Havranová Petra" userId="S::havranovap@crr.cz::2ca21413-4659-4271-81be-aa7042df58e3" providerId="AD" clId="Web-{A7D08CE3-EC62-4976-8083-EC072A77896F}" dt="2022-04-11T08:53:22.601" v="857"/>
          <ac:picMkLst>
            <pc:docMk/>
            <pc:sldMk cId="2554198954" sldId="512"/>
            <ac:picMk id="10" creationId="{1236CC1C-4C0F-4D3D-87CF-94A598F4F267}"/>
          </ac:picMkLst>
        </pc:picChg>
        <pc:picChg chg="del">
          <ac:chgData name="Havranová Petra" userId="S::havranovap@crr.cz::2ca21413-4659-4271-81be-aa7042df58e3" providerId="AD" clId="Web-{A7D08CE3-EC62-4976-8083-EC072A77896F}" dt="2022-04-11T08:53:24.679" v="858"/>
          <ac:picMkLst>
            <pc:docMk/>
            <pc:sldMk cId="2554198954" sldId="512"/>
            <ac:picMk id="11" creationId="{A3885EDC-8BB7-4944-8128-F653BCF74B71}"/>
          </ac:picMkLst>
        </pc:picChg>
      </pc:sldChg>
      <pc:sldChg chg="addSp modSp">
        <pc:chgData name="Havranová Petra" userId="S::havranovap@crr.cz::2ca21413-4659-4271-81be-aa7042df58e3" providerId="AD" clId="Web-{A7D08CE3-EC62-4976-8083-EC072A77896F}" dt="2022-04-11T09:24:28.006" v="1315" actId="1076"/>
        <pc:sldMkLst>
          <pc:docMk/>
          <pc:sldMk cId="3031569637" sldId="513"/>
        </pc:sldMkLst>
        <pc:picChg chg="add mod">
          <ac:chgData name="Havranová Petra" userId="S::havranovap@crr.cz::2ca21413-4659-4271-81be-aa7042df58e3" providerId="AD" clId="Web-{A7D08CE3-EC62-4976-8083-EC072A77896F}" dt="2022-04-11T09:24:28.006" v="1315" actId="1076"/>
          <ac:picMkLst>
            <pc:docMk/>
            <pc:sldMk cId="3031569637" sldId="513"/>
            <ac:picMk id="2" creationId="{F4801FD2-55C6-98A2-D502-D5A39A486956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09:08:49.968" v="1258" actId="1076"/>
          <ac:picMkLst>
            <pc:docMk/>
            <pc:sldMk cId="3031569637" sldId="513"/>
            <ac:picMk id="3" creationId="{ACB0ABD1-BDB5-1E99-E6EA-CD3A0DB3E33F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09:08:53.249" v="1259" actId="1076"/>
          <ac:picMkLst>
            <pc:docMk/>
            <pc:sldMk cId="3031569637" sldId="513"/>
            <ac:picMk id="9" creationId="{8F89D03A-088D-D9F0-11C7-3B79DC2DE5EA}"/>
          </ac:picMkLst>
        </pc:picChg>
      </pc:sldChg>
      <pc:sldChg chg="addSp modSp">
        <pc:chgData name="Havranová Petra" userId="S::havranovap@crr.cz::2ca21413-4659-4271-81be-aa7042df58e3" providerId="AD" clId="Web-{A7D08CE3-EC62-4976-8083-EC072A77896F}" dt="2022-04-11T10:21:54.079" v="2616" actId="20577"/>
        <pc:sldMkLst>
          <pc:docMk/>
          <pc:sldMk cId="559553455" sldId="549"/>
        </pc:sldMkLst>
        <pc:spChg chg="mod">
          <ac:chgData name="Havranová Petra" userId="S::havranovap@crr.cz::2ca21413-4659-4271-81be-aa7042df58e3" providerId="AD" clId="Web-{A7D08CE3-EC62-4976-8083-EC072A77896F}" dt="2022-04-11T10:21:54.079" v="2616" actId="20577"/>
          <ac:spMkLst>
            <pc:docMk/>
            <pc:sldMk cId="559553455" sldId="549"/>
            <ac:spMk id="6" creationId="{8E26E8EF-0941-4385-BDC0-CE2EB726D4D7}"/>
          </ac:spMkLst>
        </pc:spChg>
        <pc:picChg chg="add mod">
          <ac:chgData name="Havranová Petra" userId="S::havranovap@crr.cz::2ca21413-4659-4271-81be-aa7042df58e3" providerId="AD" clId="Web-{A7D08CE3-EC62-4976-8083-EC072A77896F}" dt="2022-04-11T10:12:18.452" v="2533" actId="1076"/>
          <ac:picMkLst>
            <pc:docMk/>
            <pc:sldMk cId="559553455" sldId="549"/>
            <ac:picMk id="2" creationId="{57DC2D92-247E-6FE9-5659-ECCE870FE347}"/>
          </ac:picMkLst>
        </pc:picChg>
      </pc:sldChg>
      <pc:sldChg chg="addSp modSp">
        <pc:chgData name="Havranová Petra" userId="S::havranovap@crr.cz::2ca21413-4659-4271-81be-aa7042df58e3" providerId="AD" clId="Web-{A7D08CE3-EC62-4976-8083-EC072A77896F}" dt="2022-04-11T10:23:45.897" v="2622" actId="1076"/>
        <pc:sldMkLst>
          <pc:docMk/>
          <pc:sldMk cId="2985744157" sldId="591"/>
        </pc:sldMkLst>
        <pc:picChg chg="add mod">
          <ac:chgData name="Havranová Petra" userId="S::havranovap@crr.cz::2ca21413-4659-4271-81be-aa7042df58e3" providerId="AD" clId="Web-{A7D08CE3-EC62-4976-8083-EC072A77896F}" dt="2022-04-11T10:23:08.505" v="2618" actId="1076"/>
          <ac:picMkLst>
            <pc:docMk/>
            <pc:sldMk cId="2985744157" sldId="591"/>
            <ac:picMk id="2" creationId="{03B0D30E-49AD-AC8D-BA3D-399123532D8C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10:23:22.021" v="2620" actId="1076"/>
          <ac:picMkLst>
            <pc:docMk/>
            <pc:sldMk cId="2985744157" sldId="591"/>
            <ac:picMk id="3" creationId="{AA68045C-DDF3-D494-854E-11F23891E6CF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10:23:45.897" v="2622" actId="1076"/>
          <ac:picMkLst>
            <pc:docMk/>
            <pc:sldMk cId="2985744157" sldId="591"/>
            <ac:picMk id="9" creationId="{78907350-3E17-1BC7-1713-8719DA615E0B}"/>
          </ac:picMkLst>
        </pc:picChg>
      </pc:sldChg>
      <pc:sldChg chg="addSp modSp">
        <pc:chgData name="Havranová Petra" userId="S::havranovap@crr.cz::2ca21413-4659-4271-81be-aa7042df58e3" providerId="AD" clId="Web-{A7D08CE3-EC62-4976-8083-EC072A77896F}" dt="2022-04-11T10:25:26.091" v="2628" actId="1076"/>
        <pc:sldMkLst>
          <pc:docMk/>
          <pc:sldMk cId="1308312988" sldId="592"/>
        </pc:sldMkLst>
        <pc:picChg chg="add mod">
          <ac:chgData name="Havranová Petra" userId="S::havranovap@crr.cz::2ca21413-4659-4271-81be-aa7042df58e3" providerId="AD" clId="Web-{A7D08CE3-EC62-4976-8083-EC072A77896F}" dt="2022-04-11T10:25:00.011" v="2624" actId="1076"/>
          <ac:picMkLst>
            <pc:docMk/>
            <pc:sldMk cId="1308312988" sldId="592"/>
            <ac:picMk id="2" creationId="{B23FF233-1221-FCBD-B114-ABCBD1880A5C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10:25:06.011" v="2626" actId="1076"/>
          <ac:picMkLst>
            <pc:docMk/>
            <pc:sldMk cId="1308312988" sldId="592"/>
            <ac:picMk id="3" creationId="{A401FCBC-6EC8-08F6-9910-1CE1C724D494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10:25:26.091" v="2628" actId="1076"/>
          <ac:picMkLst>
            <pc:docMk/>
            <pc:sldMk cId="1308312988" sldId="592"/>
            <ac:picMk id="7" creationId="{F0E5AE23-C347-BF31-5108-9E12ACA07905}"/>
          </ac:picMkLst>
        </pc:picChg>
      </pc:sldChg>
      <pc:sldChg chg="addSp modSp">
        <pc:chgData name="Havranová Petra" userId="S::havranovap@crr.cz::2ca21413-4659-4271-81be-aa7042df58e3" providerId="AD" clId="Web-{A7D08CE3-EC62-4976-8083-EC072A77896F}" dt="2022-04-11T10:18:20.894" v="2605" actId="1076"/>
        <pc:sldMkLst>
          <pc:docMk/>
          <pc:sldMk cId="2871087917" sldId="598"/>
        </pc:sldMkLst>
        <pc:picChg chg="add mod">
          <ac:chgData name="Havranová Petra" userId="S::havranovap@crr.cz::2ca21413-4659-4271-81be-aa7042df58e3" providerId="AD" clId="Web-{A7D08CE3-EC62-4976-8083-EC072A77896F}" dt="2022-04-11T10:17:47.877" v="2599" actId="1076"/>
          <ac:picMkLst>
            <pc:docMk/>
            <pc:sldMk cId="2871087917" sldId="598"/>
            <ac:picMk id="2" creationId="{CE2A9385-F869-C050-9424-80CE958EFCD0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10:18:08.612" v="2603" actId="1076"/>
          <ac:picMkLst>
            <pc:docMk/>
            <pc:sldMk cId="2871087917" sldId="598"/>
            <ac:picMk id="3" creationId="{430724CD-A1BF-EAB1-119D-950DA247BA35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10:18:20.894" v="2605" actId="1076"/>
          <ac:picMkLst>
            <pc:docMk/>
            <pc:sldMk cId="2871087917" sldId="598"/>
            <ac:picMk id="7" creationId="{5D96B885-F109-D365-D9F6-BDB24A794ECB}"/>
          </ac:picMkLst>
        </pc:picChg>
      </pc:sldChg>
      <pc:sldChg chg="addSp modSp">
        <pc:chgData name="Havranová Petra" userId="S::havranovap@crr.cz::2ca21413-4659-4271-81be-aa7042df58e3" providerId="AD" clId="Web-{A7D08CE3-EC62-4976-8083-EC072A77896F}" dt="2022-04-11T09:36:09.062" v="1386" actId="20577"/>
        <pc:sldMkLst>
          <pc:docMk/>
          <pc:sldMk cId="1681705277" sldId="599"/>
        </pc:sldMkLst>
        <pc:spChg chg="mod">
          <ac:chgData name="Havranová Petra" userId="S::havranovap@crr.cz::2ca21413-4659-4271-81be-aa7042df58e3" providerId="AD" clId="Web-{A7D08CE3-EC62-4976-8083-EC072A77896F}" dt="2022-04-11T09:36:09.062" v="1386" actId="20577"/>
          <ac:spMkLst>
            <pc:docMk/>
            <pc:sldMk cId="1681705277" sldId="599"/>
            <ac:spMk id="6" creationId="{13292223-B433-4636-8FB8-24E1D3B7DF69}"/>
          </ac:spMkLst>
        </pc:spChg>
        <pc:picChg chg="add mod">
          <ac:chgData name="Havranová Petra" userId="S::havranovap@crr.cz::2ca21413-4659-4271-81be-aa7042df58e3" providerId="AD" clId="Web-{A7D08CE3-EC62-4976-8083-EC072A77896F}" dt="2022-04-11T09:25:52.745" v="1319" actId="1076"/>
          <ac:picMkLst>
            <pc:docMk/>
            <pc:sldMk cId="1681705277" sldId="599"/>
            <ac:picMk id="2" creationId="{1EFE1754-296F-48F8-D7E5-1C0292ED5697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09:35:39.919" v="1382" actId="1076"/>
          <ac:picMkLst>
            <pc:docMk/>
            <pc:sldMk cId="1681705277" sldId="599"/>
            <ac:picMk id="7" creationId="{3E3ACC09-4AC3-FA5B-34AE-6B2AA61574D2}"/>
          </ac:picMkLst>
        </pc:picChg>
      </pc:sldChg>
      <pc:sldChg chg="addSp modSp">
        <pc:chgData name="Havranová Petra" userId="S::havranovap@crr.cz::2ca21413-4659-4271-81be-aa7042df58e3" providerId="AD" clId="Web-{A7D08CE3-EC62-4976-8083-EC072A77896F}" dt="2022-04-11T10:20:01.869" v="2609" actId="20577"/>
        <pc:sldMkLst>
          <pc:docMk/>
          <pc:sldMk cId="3063596842" sldId="600"/>
        </pc:sldMkLst>
        <pc:spChg chg="mod">
          <ac:chgData name="Havranová Petra" userId="S::havranovap@crr.cz::2ca21413-4659-4271-81be-aa7042df58e3" providerId="AD" clId="Web-{A7D08CE3-EC62-4976-8083-EC072A77896F}" dt="2022-04-11T10:20:01.869" v="2609" actId="20577"/>
          <ac:spMkLst>
            <pc:docMk/>
            <pc:sldMk cId="3063596842" sldId="600"/>
            <ac:spMk id="6" creationId="{CDA8637F-3EDC-433B-B698-92C8A1C6AA59}"/>
          </ac:spMkLst>
        </pc:spChg>
        <pc:picChg chg="add mod">
          <ac:chgData name="Havranová Petra" userId="S::havranovap@crr.cz::2ca21413-4659-4271-81be-aa7042df58e3" providerId="AD" clId="Web-{A7D08CE3-EC62-4976-8083-EC072A77896F}" dt="2022-04-11T09:45:18.218" v="1642" actId="1076"/>
          <ac:picMkLst>
            <pc:docMk/>
            <pc:sldMk cId="3063596842" sldId="600"/>
            <ac:picMk id="2" creationId="{A04C0B91-80AD-A9B4-1262-9B51CF697510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09:45:24.828" v="1644" actId="1076"/>
          <ac:picMkLst>
            <pc:docMk/>
            <pc:sldMk cId="3063596842" sldId="600"/>
            <ac:picMk id="3" creationId="{C5DC9C38-D052-7CEB-47C4-827516749CC7}"/>
          </ac:picMkLst>
        </pc:picChg>
      </pc:sldChg>
      <pc:sldChg chg="addSp modSp">
        <pc:chgData name="Havranová Petra" userId="S::havranovap@crr.cz::2ca21413-4659-4271-81be-aa7042df58e3" providerId="AD" clId="Web-{A7D08CE3-EC62-4976-8083-EC072A77896F}" dt="2022-04-11T09:53:24.011" v="1778" actId="1076"/>
        <pc:sldMkLst>
          <pc:docMk/>
          <pc:sldMk cId="240186066" sldId="601"/>
        </pc:sldMkLst>
        <pc:spChg chg="mod">
          <ac:chgData name="Havranová Petra" userId="S::havranovap@crr.cz::2ca21413-4659-4271-81be-aa7042df58e3" providerId="AD" clId="Web-{A7D08CE3-EC62-4976-8083-EC072A77896F}" dt="2022-04-11T09:52:32.352" v="1774" actId="20577"/>
          <ac:spMkLst>
            <pc:docMk/>
            <pc:sldMk cId="240186066" sldId="601"/>
            <ac:spMk id="6" creationId="{37834CBA-17E3-4B72-9E14-F6F6BC098A9E}"/>
          </ac:spMkLst>
        </pc:spChg>
        <pc:picChg chg="add mod">
          <ac:chgData name="Havranová Petra" userId="S::havranovap@crr.cz::2ca21413-4659-4271-81be-aa7042df58e3" providerId="AD" clId="Web-{A7D08CE3-EC62-4976-8083-EC072A77896F}" dt="2022-04-11T09:53:17.511" v="1776" actId="1076"/>
          <ac:picMkLst>
            <pc:docMk/>
            <pc:sldMk cId="240186066" sldId="601"/>
            <ac:picMk id="2" creationId="{E40329FD-AEA8-058E-3B0E-B3B54BCB1BB0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09:53:24.011" v="1778" actId="1076"/>
          <ac:picMkLst>
            <pc:docMk/>
            <pc:sldMk cId="240186066" sldId="601"/>
            <ac:picMk id="3" creationId="{5107F406-3CCF-0519-EDE2-7EC49466D246}"/>
          </ac:picMkLst>
        </pc:picChg>
      </pc:sldChg>
      <pc:sldChg chg="addSp modSp">
        <pc:chgData name="Havranová Petra" userId="S::havranovap@crr.cz::2ca21413-4659-4271-81be-aa7042df58e3" providerId="AD" clId="Web-{A7D08CE3-EC62-4976-8083-EC072A77896F}" dt="2022-04-11T10:21:19.858" v="2613" actId="20577"/>
        <pc:sldMkLst>
          <pc:docMk/>
          <pc:sldMk cId="2357689356" sldId="602"/>
        </pc:sldMkLst>
        <pc:spChg chg="mod">
          <ac:chgData name="Havranová Petra" userId="S::havranovap@crr.cz::2ca21413-4659-4271-81be-aa7042df58e3" providerId="AD" clId="Web-{A7D08CE3-EC62-4976-8083-EC072A77896F}" dt="2022-04-11T10:21:19.858" v="2613" actId="20577"/>
          <ac:spMkLst>
            <pc:docMk/>
            <pc:sldMk cId="2357689356" sldId="602"/>
            <ac:spMk id="6" creationId="{A6F38AB4-D951-4C53-B9C1-FA1B05691DED}"/>
          </ac:spMkLst>
        </pc:spChg>
        <pc:picChg chg="add mod">
          <ac:chgData name="Havranová Petra" userId="S::havranovap@crr.cz::2ca21413-4659-4271-81be-aa7042df58e3" providerId="AD" clId="Web-{A7D08CE3-EC62-4976-8083-EC072A77896F}" dt="2022-04-11T10:20:39.965" v="2610" actId="1076"/>
          <ac:picMkLst>
            <pc:docMk/>
            <pc:sldMk cId="2357689356" sldId="602"/>
            <ac:picMk id="2" creationId="{D4ECD4BB-05EC-7270-E462-4198EE2D4210}"/>
          </ac:picMkLst>
        </pc:picChg>
      </pc:sldChg>
      <pc:sldChg chg="addSp delSp modSp new mod modClrScheme chgLayout">
        <pc:chgData name="Havranová Petra" userId="S::havranovap@crr.cz::2ca21413-4659-4271-81be-aa7042df58e3" providerId="AD" clId="Web-{A7D08CE3-EC62-4976-8083-EC072A77896F}" dt="2022-04-11T10:14:08.505" v="2534" actId="20577"/>
        <pc:sldMkLst>
          <pc:docMk/>
          <pc:sldMk cId="1110798252" sldId="628"/>
        </pc:sldMkLst>
        <pc:spChg chg="mod ord">
          <ac:chgData name="Havranová Petra" userId="S::havranovap@crr.cz::2ca21413-4659-4271-81be-aa7042df58e3" providerId="AD" clId="Web-{A7D08CE3-EC62-4976-8083-EC072A77896F}" dt="2022-04-11T08:19:15.432" v="145"/>
          <ac:spMkLst>
            <pc:docMk/>
            <pc:sldMk cId="1110798252" sldId="628"/>
            <ac:spMk id="2" creationId="{E4314260-7F42-8890-8CB1-96AA2884D58D}"/>
          </ac:spMkLst>
        </pc:spChg>
        <pc:spChg chg="add">
          <ac:chgData name="Havranová Petra" userId="S::havranovap@crr.cz::2ca21413-4659-4271-81be-aa7042df58e3" providerId="AD" clId="Web-{A7D08CE3-EC62-4976-8083-EC072A77896F}" dt="2022-04-11T08:19:46.200" v="146"/>
          <ac:spMkLst>
            <pc:docMk/>
            <pc:sldMk cId="1110798252" sldId="628"/>
            <ac:spMk id="4" creationId="{EEA53E3C-4F23-AA56-1856-63C5304628DE}"/>
          </ac:spMkLst>
        </pc:spChg>
        <pc:spChg chg="add del">
          <ac:chgData name="Havranová Petra" userId="S::havranovap@crr.cz::2ca21413-4659-4271-81be-aa7042df58e3" providerId="AD" clId="Web-{A7D08CE3-EC62-4976-8083-EC072A77896F}" dt="2022-04-11T08:20:05.826" v="148"/>
          <ac:spMkLst>
            <pc:docMk/>
            <pc:sldMk cId="1110798252" sldId="628"/>
            <ac:spMk id="6" creationId="{2345D1B2-3F48-FA25-8859-48FF98D47E6C}"/>
          </ac:spMkLst>
        </pc:spChg>
        <pc:spChg chg="add mod">
          <ac:chgData name="Havranová Petra" userId="S::havranovap@crr.cz::2ca21413-4659-4271-81be-aa7042df58e3" providerId="AD" clId="Web-{A7D08CE3-EC62-4976-8083-EC072A77896F}" dt="2022-04-11T10:14:08.505" v="2534" actId="20577"/>
          <ac:spMkLst>
            <pc:docMk/>
            <pc:sldMk cId="1110798252" sldId="628"/>
            <ac:spMk id="8" creationId="{623BEBED-A3D0-872F-FF39-CD14D86E75EF}"/>
          </ac:spMkLst>
        </pc:spChg>
        <pc:picChg chg="add mod">
          <ac:chgData name="Havranová Petra" userId="S::havranovap@crr.cz::2ca21413-4659-4271-81be-aa7042df58e3" providerId="AD" clId="Web-{A7D08CE3-EC62-4976-8083-EC072A77896F}" dt="2022-04-11T08:43:49.661" v="676" actId="1076"/>
          <ac:picMkLst>
            <pc:docMk/>
            <pc:sldMk cId="1110798252" sldId="628"/>
            <ac:picMk id="10" creationId="{A677352F-5B5B-DE9B-FA72-0A49DB967457}"/>
          </ac:picMkLst>
        </pc:picChg>
      </pc:sldChg>
      <pc:sldChg chg="new del">
        <pc:chgData name="Havranová Petra" userId="S::havranovap@crr.cz::2ca21413-4659-4271-81be-aa7042df58e3" providerId="AD" clId="Web-{A7D08CE3-EC62-4976-8083-EC072A77896F}" dt="2022-04-11T06:43:21.776" v="1"/>
        <pc:sldMkLst>
          <pc:docMk/>
          <pc:sldMk cId="1732609743" sldId="628"/>
        </pc:sldMkLst>
      </pc:sldChg>
      <pc:sldChg chg="addSp delSp modSp new del mod modClrScheme chgLayout">
        <pc:chgData name="Havranová Petra" userId="S::havranovap@crr.cz::2ca21413-4659-4271-81be-aa7042df58e3" providerId="AD" clId="Web-{A7D08CE3-EC62-4976-8083-EC072A77896F}" dt="2022-04-11T06:55:27.234" v="93"/>
        <pc:sldMkLst>
          <pc:docMk/>
          <pc:sldMk cId="3091589131" sldId="628"/>
        </pc:sldMkLst>
        <pc:spChg chg="mod ord">
          <ac:chgData name="Havranová Petra" userId="S::havranovap@crr.cz::2ca21413-4659-4271-81be-aa7042df58e3" providerId="AD" clId="Web-{A7D08CE3-EC62-4976-8083-EC072A77896F}" dt="2022-04-11T06:47:32.799" v="25"/>
          <ac:spMkLst>
            <pc:docMk/>
            <pc:sldMk cId="3091589131" sldId="628"/>
            <ac:spMk id="2" creationId="{FC16EE9B-82F5-E6C3-F96E-A2A02F2064A3}"/>
          </ac:spMkLst>
        </pc:spChg>
        <pc:spChg chg="add del">
          <ac:chgData name="Havranová Petra" userId="S::havranovap@crr.cz::2ca21413-4659-4271-81be-aa7042df58e3" providerId="AD" clId="Web-{A7D08CE3-EC62-4976-8083-EC072A77896F}" dt="2022-04-11T06:45:16.217" v="9"/>
          <ac:spMkLst>
            <pc:docMk/>
            <pc:sldMk cId="3091589131" sldId="628"/>
            <ac:spMk id="3" creationId="{4EDB72CA-FA46-EFE9-25B2-1EA490C75E62}"/>
          </ac:spMkLst>
        </pc:spChg>
        <pc:spChg chg="add del mod">
          <ac:chgData name="Havranová Petra" userId="S::havranovap@crr.cz::2ca21413-4659-4271-81be-aa7042df58e3" providerId="AD" clId="Web-{A7D08CE3-EC62-4976-8083-EC072A77896F}" dt="2022-04-11T06:45:13.404" v="8"/>
          <ac:spMkLst>
            <pc:docMk/>
            <pc:sldMk cId="3091589131" sldId="628"/>
            <ac:spMk id="4" creationId="{B4B5F11E-0829-EC95-745E-58B50E1233F4}"/>
          </ac:spMkLst>
        </pc:spChg>
        <pc:spChg chg="add">
          <ac:chgData name="Havranová Petra" userId="S::havranovap@crr.cz::2ca21413-4659-4271-81be-aa7042df58e3" providerId="AD" clId="Web-{A7D08CE3-EC62-4976-8083-EC072A77896F}" dt="2022-04-11T06:46:14.015" v="10"/>
          <ac:spMkLst>
            <pc:docMk/>
            <pc:sldMk cId="3091589131" sldId="628"/>
            <ac:spMk id="6" creationId="{130E766E-06B1-B85C-170E-1AAB52101AD9}"/>
          </ac:spMkLst>
        </pc:spChg>
        <pc:spChg chg="add mod">
          <ac:chgData name="Havranová Petra" userId="S::havranovap@crr.cz::2ca21413-4659-4271-81be-aa7042df58e3" providerId="AD" clId="Web-{A7D08CE3-EC62-4976-8083-EC072A77896F}" dt="2022-04-11T06:52:17.432" v="61" actId="20577"/>
          <ac:spMkLst>
            <pc:docMk/>
            <pc:sldMk cId="3091589131" sldId="628"/>
            <ac:spMk id="7" creationId="{B7525536-3936-F8D2-D04F-03C15EF9509E}"/>
          </ac:spMkLst>
        </pc:spChg>
      </pc:sldChg>
      <pc:sldChg chg="addSp modSp new mod modClrScheme chgLayout">
        <pc:chgData name="Havranová Petra" userId="S::havranovap@crr.cz::2ca21413-4659-4271-81be-aa7042df58e3" providerId="AD" clId="Web-{A7D08CE3-EC62-4976-8083-EC072A77896F}" dt="2022-04-11T09:06:27.084" v="1244" actId="20577"/>
        <pc:sldMkLst>
          <pc:docMk/>
          <pc:sldMk cId="6952815" sldId="632"/>
        </pc:sldMkLst>
        <pc:spChg chg="mod ord">
          <ac:chgData name="Havranová Petra" userId="S::havranovap@crr.cz::2ca21413-4659-4271-81be-aa7042df58e3" providerId="AD" clId="Web-{A7D08CE3-EC62-4976-8083-EC072A77896F}" dt="2022-04-11T08:51:20.719" v="844"/>
          <ac:spMkLst>
            <pc:docMk/>
            <pc:sldMk cId="6952815" sldId="632"/>
            <ac:spMk id="2" creationId="{7B688DDB-75D9-8E99-257F-D3B07417C2EC}"/>
          </ac:spMkLst>
        </pc:spChg>
        <pc:spChg chg="add">
          <ac:chgData name="Havranová Petra" userId="S::havranovap@crr.cz::2ca21413-4659-4271-81be-aa7042df58e3" providerId="AD" clId="Web-{A7D08CE3-EC62-4976-8083-EC072A77896F}" dt="2022-04-11T08:51:32.282" v="845"/>
          <ac:spMkLst>
            <pc:docMk/>
            <pc:sldMk cId="6952815" sldId="632"/>
            <ac:spMk id="4" creationId="{24AD510A-66A7-EC17-1DB0-958602403653}"/>
          </ac:spMkLst>
        </pc:spChg>
        <pc:spChg chg="add mod">
          <ac:chgData name="Havranová Petra" userId="S::havranovap@crr.cz::2ca21413-4659-4271-81be-aa7042df58e3" providerId="AD" clId="Web-{A7D08CE3-EC62-4976-8083-EC072A77896F}" dt="2022-04-11T09:06:27.084" v="1244" actId="20577"/>
          <ac:spMkLst>
            <pc:docMk/>
            <pc:sldMk cId="6952815" sldId="632"/>
            <ac:spMk id="5" creationId="{48C0FB8C-0837-11FF-0946-CBC2BA6F5255}"/>
          </ac:spMkLst>
        </pc:spChg>
        <pc:picChg chg="add mod">
          <ac:chgData name="Havranová Petra" userId="S::havranovap@crr.cz::2ca21413-4659-4271-81be-aa7042df58e3" providerId="AD" clId="Web-{A7D08CE3-EC62-4976-8083-EC072A77896F}" dt="2022-04-11T08:52:38.833" v="852" actId="1076"/>
          <ac:picMkLst>
            <pc:docMk/>
            <pc:sldMk cId="6952815" sldId="632"/>
            <ac:picMk id="7" creationId="{919F9DBB-61A6-D765-6A9E-8766152BC050}"/>
          </ac:picMkLst>
        </pc:picChg>
        <pc:picChg chg="add mod">
          <ac:chgData name="Havranová Petra" userId="S::havranovap@crr.cz::2ca21413-4659-4271-81be-aa7042df58e3" providerId="AD" clId="Web-{A7D08CE3-EC62-4976-8083-EC072A77896F}" dt="2022-04-11T09:01:24.895" v="1152" actId="1076"/>
          <ac:picMkLst>
            <pc:docMk/>
            <pc:sldMk cId="6952815" sldId="632"/>
            <ac:picMk id="9" creationId="{BC248368-D84C-4C20-C2E7-A0271E738A54}"/>
          </ac:picMkLst>
        </pc:picChg>
      </pc:sldChg>
    </pc:docChg>
  </pc:docChgLst>
  <pc:docChgLst>
    <pc:chgData name="Machačná Aneta" userId="S::machacnaa@crr.cz::2d634482-c9b6-4ab7-b53d-3e893ad1c57e" providerId="AD" clId="Web-{1BE275C0-59C9-48C7-8BF0-809E4C1E8C92}"/>
    <pc:docChg chg="modSld">
      <pc:chgData name="Machačná Aneta" userId="S::machacnaa@crr.cz::2d634482-c9b6-4ab7-b53d-3e893ad1c57e" providerId="AD" clId="Web-{1BE275C0-59C9-48C7-8BF0-809E4C1E8C92}" dt="2022-04-13T10:28:52.555" v="1" actId="20577"/>
      <pc:docMkLst>
        <pc:docMk/>
      </pc:docMkLst>
      <pc:sldChg chg="modSp">
        <pc:chgData name="Machačná Aneta" userId="S::machacnaa@crr.cz::2d634482-c9b6-4ab7-b53d-3e893ad1c57e" providerId="AD" clId="Web-{1BE275C0-59C9-48C7-8BF0-809E4C1E8C92}" dt="2022-04-13T10:28:52.555" v="1" actId="20577"/>
        <pc:sldMkLst>
          <pc:docMk/>
          <pc:sldMk cId="2594716029" sldId="588"/>
        </pc:sldMkLst>
        <pc:spChg chg="mod">
          <ac:chgData name="Machačná Aneta" userId="S::machacnaa@crr.cz::2d634482-c9b6-4ab7-b53d-3e893ad1c57e" providerId="AD" clId="Web-{1BE275C0-59C9-48C7-8BF0-809E4C1E8C92}" dt="2022-04-13T10:28:52.555" v="1" actId="20577"/>
          <ac:spMkLst>
            <pc:docMk/>
            <pc:sldMk cId="2594716029" sldId="588"/>
            <ac:spMk id="6" creationId="{C3746116-0D35-4B73-86DA-4EFE1D7E60C3}"/>
          </ac:spMkLst>
        </pc:spChg>
      </pc:sldChg>
    </pc:docChg>
  </pc:docChgLst>
  <pc:docChgLst>
    <pc:chgData name="Fodorová Lenka" userId="S::fodoroval@crr.cz::39e717e5-22a9-4f51-8a90-3db1f3b54447" providerId="AD" clId="Web-{89B6060C-CE44-4D8A-B420-9851C924EF41}"/>
    <pc:docChg chg="addSld delSld modSld sldOrd">
      <pc:chgData name="Fodorová Lenka" userId="S::fodoroval@crr.cz::39e717e5-22a9-4f51-8a90-3db1f3b54447" providerId="AD" clId="Web-{89B6060C-CE44-4D8A-B420-9851C924EF41}" dt="2022-04-11T11:06:39.744" v="78" actId="20577"/>
      <pc:docMkLst>
        <pc:docMk/>
      </pc:docMkLst>
      <pc:sldChg chg="modSp del">
        <pc:chgData name="Fodorová Lenka" userId="S::fodoroval@crr.cz::39e717e5-22a9-4f51-8a90-3db1f3b54447" providerId="AD" clId="Web-{89B6060C-CE44-4D8A-B420-9851C924EF41}" dt="2022-04-11T11:01:23.578" v="6"/>
        <pc:sldMkLst>
          <pc:docMk/>
          <pc:sldMk cId="4127634419" sldId="629"/>
        </pc:sldMkLst>
        <pc:spChg chg="mod">
          <ac:chgData name="Fodorová Lenka" userId="S::fodoroval@crr.cz::39e717e5-22a9-4f51-8a90-3db1f3b54447" providerId="AD" clId="Web-{89B6060C-CE44-4D8A-B420-9851C924EF41}" dt="2022-04-11T11:01:17.235" v="5" actId="20577"/>
          <ac:spMkLst>
            <pc:docMk/>
            <pc:sldMk cId="4127634419" sldId="629"/>
            <ac:spMk id="6" creationId="{A4271470-0F65-43FD-8529-CAC7056CADAC}"/>
          </ac:spMkLst>
        </pc:spChg>
      </pc:sldChg>
      <pc:sldChg chg="addSp delSp modSp add ord">
        <pc:chgData name="Fodorová Lenka" userId="S::fodoroval@crr.cz::39e717e5-22a9-4f51-8a90-3db1f3b54447" providerId="AD" clId="Web-{89B6060C-CE44-4D8A-B420-9851C924EF41}" dt="2022-04-11T11:06:39.744" v="78" actId="20577"/>
        <pc:sldMkLst>
          <pc:docMk/>
          <pc:sldMk cId="3357346077" sldId="639"/>
        </pc:sldMkLst>
        <pc:spChg chg="add mod">
          <ac:chgData name="Fodorová Lenka" userId="S::fodoroval@crr.cz::39e717e5-22a9-4f51-8a90-3db1f3b54447" providerId="AD" clId="Web-{89B6060C-CE44-4D8A-B420-9851C924EF41}" dt="2022-04-11T11:06:39.744" v="78" actId="20577"/>
          <ac:spMkLst>
            <pc:docMk/>
            <pc:sldMk cId="3357346077" sldId="639"/>
            <ac:spMk id="2" creationId="{8C8B5336-7DB2-CADE-5687-EDCAFB962A0F}"/>
          </ac:spMkLst>
        </pc:spChg>
        <pc:spChg chg="del mod">
          <ac:chgData name="Fodorová Lenka" userId="S::fodoroval@crr.cz::39e717e5-22a9-4f51-8a90-3db1f3b54447" providerId="AD" clId="Web-{89B6060C-CE44-4D8A-B420-9851C924EF41}" dt="2022-04-11T11:03:25.019" v="10"/>
          <ac:spMkLst>
            <pc:docMk/>
            <pc:sldMk cId="3357346077" sldId="639"/>
            <ac:spMk id="6" creationId="{A4271470-0F65-43FD-8529-CAC7056CADAC}"/>
          </ac:spMkLst>
        </pc:spChg>
        <pc:spChg chg="mod">
          <ac:chgData name="Fodorová Lenka" userId="S::fodoroval@crr.cz::39e717e5-22a9-4f51-8a90-3db1f3b54447" providerId="AD" clId="Web-{89B6060C-CE44-4D8A-B420-9851C924EF41}" dt="2022-04-11T11:06:36.259" v="77" actId="20577"/>
          <ac:spMkLst>
            <pc:docMk/>
            <pc:sldMk cId="3357346077" sldId="639"/>
            <ac:spMk id="8" creationId="{2A731A28-706E-49C2-9C6A-EEB9391101D7}"/>
          </ac:spMkLst>
        </pc:spChg>
      </pc:sldChg>
    </pc:docChg>
  </pc:docChgLst>
  <pc:docChgLst>
    <pc:chgData name="Čechová Dana" userId="S::cechovad@crr.cz::2b07822a-5722-4cc0-b166-c027dd32f912" providerId="AD" clId="Web-{BB044AEF-5C1E-4703-9BEF-4772E9B3446D}"/>
    <pc:docChg chg="modSld">
      <pc:chgData name="Čechová Dana" userId="S::cechovad@crr.cz::2b07822a-5722-4cc0-b166-c027dd32f912" providerId="AD" clId="Web-{BB044AEF-5C1E-4703-9BEF-4772E9B3446D}" dt="2022-04-14T13:13:28.198" v="1" actId="20577"/>
      <pc:docMkLst>
        <pc:docMk/>
      </pc:docMkLst>
      <pc:sldChg chg="modSp">
        <pc:chgData name="Čechová Dana" userId="S::cechovad@crr.cz::2b07822a-5722-4cc0-b166-c027dd32f912" providerId="AD" clId="Web-{BB044AEF-5C1E-4703-9BEF-4772E9B3446D}" dt="2022-04-14T13:13:28.198" v="1" actId="20577"/>
        <pc:sldMkLst>
          <pc:docMk/>
          <pc:sldMk cId="2729803749" sldId="612"/>
        </pc:sldMkLst>
        <pc:spChg chg="mod">
          <ac:chgData name="Čechová Dana" userId="S::cechovad@crr.cz::2b07822a-5722-4cc0-b166-c027dd32f912" providerId="AD" clId="Web-{BB044AEF-5C1E-4703-9BEF-4772E9B3446D}" dt="2022-04-14T13:13:28.198" v="1" actId="20577"/>
          <ac:spMkLst>
            <pc:docMk/>
            <pc:sldMk cId="2729803749" sldId="612"/>
            <ac:spMk id="4" creationId="{3A016309-EC14-4B14-9897-D366ABCA3D58}"/>
          </ac:spMkLst>
        </pc:spChg>
      </pc:sldChg>
    </pc:docChg>
  </pc:docChgLst>
  <pc:docChgLst>
    <pc:chgData name="Havranová Petra" userId="S::havranovap@crr.cz::2ca21413-4659-4271-81be-aa7042df58e3" providerId="AD" clId="Web-{0338FE85-CECB-4AC8-AE03-C4A9A6FB6BF0}"/>
    <pc:docChg chg="addSld delSld modSld">
      <pc:chgData name="Havranová Petra" userId="S::havranovap@crr.cz::2ca21413-4659-4271-81be-aa7042df58e3" providerId="AD" clId="Web-{0338FE85-CECB-4AC8-AE03-C4A9A6FB6BF0}" dt="2022-04-13T07:46:18.863" v="373" actId="1076"/>
      <pc:docMkLst>
        <pc:docMk/>
      </pc:docMkLst>
      <pc:sldChg chg="del">
        <pc:chgData name="Havranová Petra" userId="S::havranovap@crr.cz::2ca21413-4659-4271-81be-aa7042df58e3" providerId="AD" clId="Web-{0338FE85-CECB-4AC8-AE03-C4A9A6FB6BF0}" dt="2022-04-13T06:46:45.577" v="19"/>
        <pc:sldMkLst>
          <pc:docMk/>
          <pc:sldMk cId="2995455361" sldId="517"/>
        </pc:sldMkLst>
      </pc:sldChg>
      <pc:sldChg chg="addSp delSp modSp">
        <pc:chgData name="Havranová Petra" userId="S::havranovap@crr.cz::2ca21413-4659-4271-81be-aa7042df58e3" providerId="AD" clId="Web-{0338FE85-CECB-4AC8-AE03-C4A9A6FB6BF0}" dt="2022-04-13T07:45:19.408" v="368"/>
        <pc:sldMkLst>
          <pc:docMk/>
          <pc:sldMk cId="2985744157" sldId="591"/>
        </pc:sldMkLst>
        <pc:spChg chg="add del mod">
          <ac:chgData name="Havranová Petra" userId="S::havranovap@crr.cz::2ca21413-4659-4271-81be-aa7042df58e3" providerId="AD" clId="Web-{0338FE85-CECB-4AC8-AE03-C4A9A6FB6BF0}" dt="2022-04-13T07:44:18.297" v="364"/>
          <ac:spMkLst>
            <pc:docMk/>
            <pc:sldMk cId="2985744157" sldId="591"/>
            <ac:spMk id="5" creationId="{FB91EE52-F428-494C-8BC1-2AD4AFF478C7}"/>
          </ac:spMkLst>
        </pc:spChg>
        <pc:spChg chg="mod">
          <ac:chgData name="Havranová Petra" userId="S::havranovap@crr.cz::2ca21413-4659-4271-81be-aa7042df58e3" providerId="AD" clId="Web-{0338FE85-CECB-4AC8-AE03-C4A9A6FB6BF0}" dt="2022-04-13T07:43:37" v="359" actId="1076"/>
          <ac:spMkLst>
            <pc:docMk/>
            <pc:sldMk cId="2985744157" sldId="591"/>
            <ac:spMk id="6" creationId="{F69448F7-F04F-401E-8DB0-554FC8BA3E15}"/>
          </ac:spMkLst>
        </pc:spChg>
        <pc:picChg chg="mod">
          <ac:chgData name="Havranová Petra" userId="S::havranovap@crr.cz::2ca21413-4659-4271-81be-aa7042df58e3" providerId="AD" clId="Web-{0338FE85-CECB-4AC8-AE03-C4A9A6FB6BF0}" dt="2022-04-13T07:43:41.422" v="360" actId="1076"/>
          <ac:picMkLst>
            <pc:docMk/>
            <pc:sldMk cId="2985744157" sldId="591"/>
            <ac:picMk id="2" creationId="{03B0D30E-49AD-AC8D-BA3D-399123532D8C}"/>
          </ac:picMkLst>
        </pc:picChg>
        <pc:picChg chg="del">
          <ac:chgData name="Havranová Petra" userId="S::havranovap@crr.cz::2ca21413-4659-4271-81be-aa7042df58e3" providerId="AD" clId="Web-{0338FE85-CECB-4AC8-AE03-C4A9A6FB6BF0}" dt="2022-04-13T07:45:18.862" v="366"/>
          <ac:picMkLst>
            <pc:docMk/>
            <pc:sldMk cId="2985744157" sldId="591"/>
            <ac:picMk id="3" creationId="{AA68045C-DDF3-D494-854E-11F23891E6CF}"/>
          </ac:picMkLst>
        </pc:picChg>
        <pc:picChg chg="add del">
          <ac:chgData name="Havranová Petra" userId="S::havranovap@crr.cz::2ca21413-4659-4271-81be-aa7042df58e3" providerId="AD" clId="Web-{0338FE85-CECB-4AC8-AE03-C4A9A6FB6BF0}" dt="2022-04-13T07:45:19.408" v="368"/>
          <ac:picMkLst>
            <pc:docMk/>
            <pc:sldMk cId="2985744157" sldId="591"/>
            <ac:picMk id="9" creationId="{78907350-3E17-1BC7-1713-8719DA615E0B}"/>
          </ac:picMkLst>
        </pc:picChg>
      </pc:sldChg>
      <pc:sldChg chg="modSp">
        <pc:chgData name="Havranová Petra" userId="S::havranovap@crr.cz::2ca21413-4659-4271-81be-aa7042df58e3" providerId="AD" clId="Web-{0338FE85-CECB-4AC8-AE03-C4A9A6FB6BF0}" dt="2022-04-13T06:46:13.561" v="14" actId="20577"/>
        <pc:sldMkLst>
          <pc:docMk/>
          <pc:sldMk cId="1308312988" sldId="592"/>
        </pc:sldMkLst>
        <pc:spChg chg="mod">
          <ac:chgData name="Havranová Petra" userId="S::havranovap@crr.cz::2ca21413-4659-4271-81be-aa7042df58e3" providerId="AD" clId="Web-{0338FE85-CECB-4AC8-AE03-C4A9A6FB6BF0}" dt="2022-04-13T06:46:13.561" v="14" actId="20577"/>
          <ac:spMkLst>
            <pc:docMk/>
            <pc:sldMk cId="1308312988" sldId="592"/>
            <ac:spMk id="8" creationId="{4E93FAE1-A0C3-4ED9-9EA4-E1FB061B147E}"/>
          </ac:spMkLst>
        </pc:spChg>
        <pc:picChg chg="mod">
          <ac:chgData name="Havranová Petra" userId="S::havranovap@crr.cz::2ca21413-4659-4271-81be-aa7042df58e3" providerId="AD" clId="Web-{0338FE85-CECB-4AC8-AE03-C4A9A6FB6BF0}" dt="2022-04-13T06:46:00.514" v="9" actId="1076"/>
          <ac:picMkLst>
            <pc:docMk/>
            <pc:sldMk cId="1308312988" sldId="592"/>
            <ac:picMk id="7" creationId="{F0E5AE23-C347-BF31-5108-9E12ACA07905}"/>
          </ac:picMkLst>
        </pc:picChg>
      </pc:sldChg>
      <pc:sldChg chg="addSp modSp new mod modClrScheme chgLayout">
        <pc:chgData name="Havranová Petra" userId="S::havranovap@crr.cz::2ca21413-4659-4271-81be-aa7042df58e3" providerId="AD" clId="Web-{0338FE85-CECB-4AC8-AE03-C4A9A6FB6BF0}" dt="2022-04-13T07:46:18.863" v="373" actId="1076"/>
        <pc:sldMkLst>
          <pc:docMk/>
          <pc:sldMk cId="2607761598" sldId="640"/>
        </pc:sldMkLst>
        <pc:spChg chg="mod ord">
          <ac:chgData name="Havranová Petra" userId="S::havranovap@crr.cz::2ca21413-4659-4271-81be-aa7042df58e3" providerId="AD" clId="Web-{0338FE85-CECB-4AC8-AE03-C4A9A6FB6BF0}" dt="2022-04-13T07:45:27.034" v="369"/>
          <ac:spMkLst>
            <pc:docMk/>
            <pc:sldMk cId="2607761598" sldId="640"/>
            <ac:spMk id="2" creationId="{C22F8ECB-7074-B855-97E8-E05AED8C623C}"/>
          </ac:spMkLst>
        </pc:spChg>
        <pc:spChg chg="add">
          <ac:chgData name="Havranová Petra" userId="S::havranovap@crr.cz::2ca21413-4659-4271-81be-aa7042df58e3" providerId="AD" clId="Web-{0338FE85-CECB-4AC8-AE03-C4A9A6FB6BF0}" dt="2022-04-13T07:45:40.128" v="370"/>
          <ac:spMkLst>
            <pc:docMk/>
            <pc:sldMk cId="2607761598" sldId="640"/>
            <ac:spMk id="3" creationId="{010ACE96-DE7E-70EE-D377-978E1137A4ED}"/>
          </ac:spMkLst>
        </pc:spChg>
        <pc:spChg chg="add">
          <ac:chgData name="Havranová Petra" userId="S::havranovap@crr.cz::2ca21413-4659-4271-81be-aa7042df58e3" providerId="AD" clId="Web-{0338FE85-CECB-4AC8-AE03-C4A9A6FB6BF0}" dt="2022-04-13T07:45:55.784" v="371"/>
          <ac:spMkLst>
            <pc:docMk/>
            <pc:sldMk cId="2607761598" sldId="640"/>
            <ac:spMk id="5" creationId="{5B7CE157-F818-CA09-1B2F-C8D89D87FD23}"/>
          </ac:spMkLst>
        </pc:spChg>
        <pc:picChg chg="add mod">
          <ac:chgData name="Havranová Petra" userId="S::havranovap@crr.cz::2ca21413-4659-4271-81be-aa7042df58e3" providerId="AD" clId="Web-{0338FE85-CECB-4AC8-AE03-C4A9A6FB6BF0}" dt="2022-04-13T07:46:18.863" v="373" actId="1076"/>
          <ac:picMkLst>
            <pc:docMk/>
            <pc:sldMk cId="2607761598" sldId="640"/>
            <ac:picMk id="7" creationId="{860631A5-678E-3125-684F-8AA769F13730}"/>
          </ac:picMkLst>
        </pc:picChg>
      </pc:sldChg>
    </pc:docChg>
  </pc:docChgLst>
  <pc:docChgLst>
    <pc:chgData name="Čechová Dana" userId="2b07822a-5722-4cc0-b166-c027dd32f912" providerId="ADAL" clId="{FF6A07D5-F832-4ABA-84D4-7688E4A84CC0}"/>
    <pc:docChg chg="undo custSel modSld">
      <pc:chgData name="Čechová Dana" userId="2b07822a-5722-4cc0-b166-c027dd32f912" providerId="ADAL" clId="{FF6A07D5-F832-4ABA-84D4-7688E4A84CC0}" dt="2022-04-14T12:16:30.654" v="441" actId="6549"/>
      <pc:docMkLst>
        <pc:docMk/>
      </pc:docMkLst>
      <pc:sldChg chg="modSp mod">
        <pc:chgData name="Čechová Dana" userId="2b07822a-5722-4cc0-b166-c027dd32f912" providerId="ADAL" clId="{FF6A07D5-F832-4ABA-84D4-7688E4A84CC0}" dt="2022-04-14T08:26:25.213" v="40" actId="20577"/>
        <pc:sldMkLst>
          <pc:docMk/>
          <pc:sldMk cId="2772692740" sldId="608"/>
        </pc:sldMkLst>
        <pc:spChg chg="mod">
          <ac:chgData name="Čechová Dana" userId="2b07822a-5722-4cc0-b166-c027dd32f912" providerId="ADAL" clId="{FF6A07D5-F832-4ABA-84D4-7688E4A84CC0}" dt="2022-04-14T08:26:25.213" v="40" actId="20577"/>
          <ac:spMkLst>
            <pc:docMk/>
            <pc:sldMk cId="2772692740" sldId="608"/>
            <ac:spMk id="4" creationId="{9A93C5EC-424C-AC4D-B30E-0A1EDBAEB96F}"/>
          </ac:spMkLst>
        </pc:spChg>
      </pc:sldChg>
      <pc:sldChg chg="modSp mod">
        <pc:chgData name="Čechová Dana" userId="2b07822a-5722-4cc0-b166-c027dd32f912" providerId="ADAL" clId="{FF6A07D5-F832-4ABA-84D4-7688E4A84CC0}" dt="2022-04-14T08:26:48.193" v="41"/>
        <pc:sldMkLst>
          <pc:docMk/>
          <pc:sldMk cId="3155358796" sldId="610"/>
        </pc:sldMkLst>
        <pc:spChg chg="mod">
          <ac:chgData name="Čechová Dana" userId="2b07822a-5722-4cc0-b166-c027dd32f912" providerId="ADAL" clId="{FF6A07D5-F832-4ABA-84D4-7688E4A84CC0}" dt="2022-04-14T08:26:48.193" v="41"/>
          <ac:spMkLst>
            <pc:docMk/>
            <pc:sldMk cId="3155358796" sldId="610"/>
            <ac:spMk id="4" creationId="{9A93C5EC-424C-AC4D-B30E-0A1EDBAEB96F}"/>
          </ac:spMkLst>
        </pc:spChg>
      </pc:sldChg>
      <pc:sldChg chg="addSp delSp modSp mod">
        <pc:chgData name="Čechová Dana" userId="2b07822a-5722-4cc0-b166-c027dd32f912" providerId="ADAL" clId="{FF6A07D5-F832-4ABA-84D4-7688E4A84CC0}" dt="2022-04-14T08:25:49.432" v="18"/>
        <pc:sldMkLst>
          <pc:docMk/>
          <pc:sldMk cId="1874892983" sldId="611"/>
        </pc:sldMkLst>
        <pc:spChg chg="mod">
          <ac:chgData name="Čechová Dana" userId="2b07822a-5722-4cc0-b166-c027dd32f912" providerId="ADAL" clId="{FF6A07D5-F832-4ABA-84D4-7688E4A84CC0}" dt="2022-04-14T08:25:49.432" v="18"/>
          <ac:spMkLst>
            <pc:docMk/>
            <pc:sldMk cId="1874892983" sldId="611"/>
            <ac:spMk id="7" creationId="{65C60473-6D8C-464B-9745-3FB73D6BEA84}"/>
          </ac:spMkLst>
        </pc:spChg>
        <pc:spChg chg="del">
          <ac:chgData name="Čechová Dana" userId="2b07822a-5722-4cc0-b166-c027dd32f912" providerId="ADAL" clId="{FF6A07D5-F832-4ABA-84D4-7688E4A84CC0}" dt="2022-04-14T08:23:10.381" v="2" actId="21"/>
          <ac:spMkLst>
            <pc:docMk/>
            <pc:sldMk cId="1874892983" sldId="611"/>
            <ac:spMk id="10" creationId="{AF14A3F5-0683-4D72-920A-805C781CBB1F}"/>
          </ac:spMkLst>
        </pc:spChg>
        <pc:grpChg chg="del">
          <ac:chgData name="Čechová Dana" userId="2b07822a-5722-4cc0-b166-c027dd32f912" providerId="ADAL" clId="{FF6A07D5-F832-4ABA-84D4-7688E4A84CC0}" dt="2022-04-14T08:23:06.869" v="1" actId="21"/>
          <ac:grpSpMkLst>
            <pc:docMk/>
            <pc:sldMk cId="1874892983" sldId="611"/>
            <ac:grpSpMk id="6" creationId="{F9D4AA98-987E-4116-BEEC-A4D2BB2ECE34}"/>
          </ac:grpSpMkLst>
        </pc:grpChg>
        <pc:graphicFrameChg chg="del">
          <ac:chgData name="Čechová Dana" userId="2b07822a-5722-4cc0-b166-c027dd32f912" providerId="ADAL" clId="{FF6A07D5-F832-4ABA-84D4-7688E4A84CC0}" dt="2022-04-14T08:23:04.060" v="0" actId="21"/>
          <ac:graphicFrameMkLst>
            <pc:docMk/>
            <pc:sldMk cId="1874892983" sldId="611"/>
            <ac:graphicFrameMk id="4" creationId="{AABDB316-E8D2-49D6-9E02-C29BB18B2864}"/>
          </ac:graphicFrameMkLst>
        </pc:graphicFrameChg>
        <pc:picChg chg="add mod">
          <ac:chgData name="Čechová Dana" userId="2b07822a-5722-4cc0-b166-c027dd32f912" providerId="ADAL" clId="{FF6A07D5-F832-4ABA-84D4-7688E4A84CC0}" dt="2022-04-14T08:24:58.687" v="12" actId="1076"/>
          <ac:picMkLst>
            <pc:docMk/>
            <pc:sldMk cId="1874892983" sldId="611"/>
            <ac:picMk id="2" creationId="{DA0DF3CF-A25E-41F7-AFA6-84D11E5C015C}"/>
          </ac:picMkLst>
        </pc:picChg>
        <pc:picChg chg="add mod">
          <ac:chgData name="Čechová Dana" userId="2b07822a-5722-4cc0-b166-c027dd32f912" providerId="ADAL" clId="{FF6A07D5-F832-4ABA-84D4-7688E4A84CC0}" dt="2022-04-14T08:25:00.305" v="13" actId="1076"/>
          <ac:picMkLst>
            <pc:docMk/>
            <pc:sldMk cId="1874892983" sldId="611"/>
            <ac:picMk id="3" creationId="{CA651BD0-7416-41A2-8AC5-92DF3105576E}"/>
          </ac:picMkLst>
        </pc:picChg>
        <pc:picChg chg="add mod">
          <ac:chgData name="Čechová Dana" userId="2b07822a-5722-4cc0-b166-c027dd32f912" providerId="ADAL" clId="{FF6A07D5-F832-4ABA-84D4-7688E4A84CC0}" dt="2022-04-14T08:25:07.802" v="14" actId="1076"/>
          <ac:picMkLst>
            <pc:docMk/>
            <pc:sldMk cId="1874892983" sldId="611"/>
            <ac:picMk id="11" creationId="{49A41EE0-C47C-4841-A102-C5BB1DE754D3}"/>
          </ac:picMkLst>
        </pc:picChg>
        <pc:picChg chg="add mod">
          <ac:chgData name="Čechová Dana" userId="2b07822a-5722-4cc0-b166-c027dd32f912" providerId="ADAL" clId="{FF6A07D5-F832-4ABA-84D4-7688E4A84CC0}" dt="2022-04-14T08:25:16.422" v="16" actId="1076"/>
          <ac:picMkLst>
            <pc:docMk/>
            <pc:sldMk cId="1874892983" sldId="611"/>
            <ac:picMk id="12" creationId="{44996E1A-1160-4217-926E-81DB93B08BCF}"/>
          </ac:picMkLst>
        </pc:picChg>
      </pc:sldChg>
      <pc:sldChg chg="addSp delSp modSp mod">
        <pc:chgData name="Čechová Dana" userId="2b07822a-5722-4cc0-b166-c027dd32f912" providerId="ADAL" clId="{FF6A07D5-F832-4ABA-84D4-7688E4A84CC0}" dt="2022-04-14T09:23:43.166" v="237" actId="1076"/>
        <pc:sldMkLst>
          <pc:docMk/>
          <pc:sldMk cId="2729803749" sldId="612"/>
        </pc:sldMkLst>
        <pc:spChg chg="mod">
          <ac:chgData name="Čechová Dana" userId="2b07822a-5722-4cc0-b166-c027dd32f912" providerId="ADAL" clId="{FF6A07D5-F832-4ABA-84D4-7688E4A84CC0}" dt="2022-04-14T08:37:22.543" v="148" actId="113"/>
          <ac:spMkLst>
            <pc:docMk/>
            <pc:sldMk cId="2729803749" sldId="612"/>
            <ac:spMk id="4" creationId="{3A016309-EC14-4B14-9897-D366ABCA3D58}"/>
          </ac:spMkLst>
        </pc:spChg>
        <pc:spChg chg="mod">
          <ac:chgData name="Čechová Dana" userId="2b07822a-5722-4cc0-b166-c027dd32f912" providerId="ADAL" clId="{FF6A07D5-F832-4ABA-84D4-7688E4A84CC0}" dt="2022-04-14T08:28:20.198" v="143" actId="20577"/>
          <ac:spMkLst>
            <pc:docMk/>
            <pc:sldMk cId="2729803749" sldId="612"/>
            <ac:spMk id="5" creationId="{7E102564-7B26-419C-B280-9517931EFB17}"/>
          </ac:spMkLst>
        </pc:spChg>
        <pc:spChg chg="mod">
          <ac:chgData name="Čechová Dana" userId="2b07822a-5722-4cc0-b166-c027dd32f912" providerId="ADAL" clId="{FF6A07D5-F832-4ABA-84D4-7688E4A84CC0}" dt="2022-04-14T08:41:15.040" v="192" actId="20577"/>
          <ac:spMkLst>
            <pc:docMk/>
            <pc:sldMk cId="2729803749" sldId="612"/>
            <ac:spMk id="14" creationId="{BDB03929-A965-4E84-A78D-70D72733A504}"/>
          </ac:spMkLst>
        </pc:spChg>
        <pc:picChg chg="add del">
          <ac:chgData name="Čechová Dana" userId="2b07822a-5722-4cc0-b166-c027dd32f912" providerId="ADAL" clId="{FF6A07D5-F832-4ABA-84D4-7688E4A84CC0}" dt="2022-04-14T08:44:49" v="195" actId="21"/>
          <ac:picMkLst>
            <pc:docMk/>
            <pc:sldMk cId="2729803749" sldId="612"/>
            <ac:picMk id="2" creationId="{BAB6FE2E-1A37-474F-9703-48A870AD7345}"/>
          </ac:picMkLst>
        </pc:picChg>
        <pc:picChg chg="add mod">
          <ac:chgData name="Čechová Dana" userId="2b07822a-5722-4cc0-b166-c027dd32f912" providerId="ADAL" clId="{FF6A07D5-F832-4ABA-84D4-7688E4A84CC0}" dt="2022-04-14T08:48:54.195" v="201" actId="14100"/>
          <ac:picMkLst>
            <pc:docMk/>
            <pc:sldMk cId="2729803749" sldId="612"/>
            <ac:picMk id="3" creationId="{050B11B1-CA97-4C53-8F00-14AC837CF73D}"/>
          </ac:picMkLst>
        </pc:picChg>
        <pc:picChg chg="del">
          <ac:chgData name="Čechová Dana" userId="2b07822a-5722-4cc0-b166-c027dd32f912" providerId="ADAL" clId="{FF6A07D5-F832-4ABA-84D4-7688E4A84CC0}" dt="2022-04-14T09:08:41.678" v="217" actId="21"/>
          <ac:picMkLst>
            <pc:docMk/>
            <pc:sldMk cId="2729803749" sldId="612"/>
            <ac:picMk id="6" creationId="{DC6890CC-5913-4AF9-AE24-F76E9F6C94DF}"/>
          </ac:picMkLst>
        </pc:picChg>
        <pc:picChg chg="add mod">
          <ac:chgData name="Čechová Dana" userId="2b07822a-5722-4cc0-b166-c027dd32f912" providerId="ADAL" clId="{FF6A07D5-F832-4ABA-84D4-7688E4A84CC0}" dt="2022-04-14T08:59:29.563" v="208" actId="1076"/>
          <ac:picMkLst>
            <pc:docMk/>
            <pc:sldMk cId="2729803749" sldId="612"/>
            <ac:picMk id="7" creationId="{9C54E30B-2786-43A3-818D-6155E2384E71}"/>
          </ac:picMkLst>
        </pc:picChg>
        <pc:picChg chg="del">
          <ac:chgData name="Čechová Dana" userId="2b07822a-5722-4cc0-b166-c027dd32f912" providerId="ADAL" clId="{FF6A07D5-F832-4ABA-84D4-7688E4A84CC0}" dt="2022-04-14T09:08:24.246" v="211" actId="21"/>
          <ac:picMkLst>
            <pc:docMk/>
            <pc:sldMk cId="2729803749" sldId="612"/>
            <ac:picMk id="8" creationId="{77E228C3-D692-4B47-A711-DD14D26576BC}"/>
          </ac:picMkLst>
        </pc:picChg>
        <pc:picChg chg="del">
          <ac:chgData name="Čechová Dana" userId="2b07822a-5722-4cc0-b166-c027dd32f912" providerId="ADAL" clId="{FF6A07D5-F832-4ABA-84D4-7688E4A84CC0}" dt="2022-04-14T09:12:51.232" v="224" actId="21"/>
          <ac:picMkLst>
            <pc:docMk/>
            <pc:sldMk cId="2729803749" sldId="612"/>
            <ac:picMk id="9" creationId="{9DE9C042-B6DE-4B75-AF23-73EAC0205B31}"/>
          </ac:picMkLst>
        </pc:picChg>
        <pc:picChg chg="del">
          <ac:chgData name="Čechová Dana" userId="2b07822a-5722-4cc0-b166-c027dd32f912" providerId="ADAL" clId="{FF6A07D5-F832-4ABA-84D4-7688E4A84CC0}" dt="2022-04-14T09:08:44.019" v="218" actId="21"/>
          <ac:picMkLst>
            <pc:docMk/>
            <pc:sldMk cId="2729803749" sldId="612"/>
            <ac:picMk id="10" creationId="{A9DDE324-81B9-462C-A688-0F1D5E865157}"/>
          </ac:picMkLst>
        </pc:picChg>
        <pc:picChg chg="del">
          <ac:chgData name="Čechová Dana" userId="2b07822a-5722-4cc0-b166-c027dd32f912" providerId="ADAL" clId="{FF6A07D5-F832-4ABA-84D4-7688E4A84CC0}" dt="2022-04-14T08:44:41.951" v="193" actId="21"/>
          <ac:picMkLst>
            <pc:docMk/>
            <pc:sldMk cId="2729803749" sldId="612"/>
            <ac:picMk id="11" creationId="{61A58573-D9AA-41A4-8A93-B64C3CD0A701}"/>
          </ac:picMkLst>
        </pc:picChg>
        <pc:picChg chg="del">
          <ac:chgData name="Čechová Dana" userId="2b07822a-5722-4cc0-b166-c027dd32f912" providerId="ADAL" clId="{FF6A07D5-F832-4ABA-84D4-7688E4A84CC0}" dt="2022-04-14T08:59:19.714" v="204" actId="21"/>
          <ac:picMkLst>
            <pc:docMk/>
            <pc:sldMk cId="2729803749" sldId="612"/>
            <ac:picMk id="12" creationId="{EEC20A43-AEE6-4F35-B7BF-50DC702429B2}"/>
          </ac:picMkLst>
        </pc:picChg>
        <pc:picChg chg="del">
          <ac:chgData name="Čechová Dana" userId="2b07822a-5722-4cc0-b166-c027dd32f912" providerId="ADAL" clId="{FF6A07D5-F832-4ABA-84D4-7688E4A84CC0}" dt="2022-04-14T09:08:46.052" v="219" actId="21"/>
          <ac:picMkLst>
            <pc:docMk/>
            <pc:sldMk cId="2729803749" sldId="612"/>
            <ac:picMk id="13" creationId="{DFD7C880-2696-4053-BD29-3549CFDA6358}"/>
          </ac:picMkLst>
        </pc:picChg>
        <pc:picChg chg="add mod">
          <ac:chgData name="Čechová Dana" userId="2b07822a-5722-4cc0-b166-c027dd32f912" providerId="ADAL" clId="{FF6A07D5-F832-4ABA-84D4-7688E4A84CC0}" dt="2022-04-14T09:12:47.036" v="223" actId="1076"/>
          <ac:picMkLst>
            <pc:docMk/>
            <pc:sldMk cId="2729803749" sldId="612"/>
            <ac:picMk id="15" creationId="{B71C48A6-FEB9-495A-A617-4A1D3963421D}"/>
          </ac:picMkLst>
        </pc:picChg>
        <pc:picChg chg="add mod">
          <ac:chgData name="Čechová Dana" userId="2b07822a-5722-4cc0-b166-c027dd32f912" providerId="ADAL" clId="{FF6A07D5-F832-4ABA-84D4-7688E4A84CC0}" dt="2022-04-14T09:12:44.856" v="222" actId="1076"/>
          <ac:picMkLst>
            <pc:docMk/>
            <pc:sldMk cId="2729803749" sldId="612"/>
            <ac:picMk id="16" creationId="{4719E176-CABF-4305-86D7-2B78E0D141A2}"/>
          </ac:picMkLst>
        </pc:picChg>
        <pc:picChg chg="add mod">
          <ac:chgData name="Čechová Dana" userId="2b07822a-5722-4cc0-b166-c027dd32f912" providerId="ADAL" clId="{FF6A07D5-F832-4ABA-84D4-7688E4A84CC0}" dt="2022-04-14T09:16:46.027" v="232" actId="14100"/>
          <ac:picMkLst>
            <pc:docMk/>
            <pc:sldMk cId="2729803749" sldId="612"/>
            <ac:picMk id="17" creationId="{46876012-0686-4B03-92D0-E8CAD39A15A5}"/>
          </ac:picMkLst>
        </pc:picChg>
        <pc:picChg chg="add mod">
          <ac:chgData name="Čechová Dana" userId="2b07822a-5722-4cc0-b166-c027dd32f912" providerId="ADAL" clId="{FF6A07D5-F832-4ABA-84D4-7688E4A84CC0}" dt="2022-04-14T09:23:43.166" v="237" actId="1076"/>
          <ac:picMkLst>
            <pc:docMk/>
            <pc:sldMk cId="2729803749" sldId="612"/>
            <ac:picMk id="18" creationId="{EB1D7639-68C4-483F-9A86-7C4641870995}"/>
          </ac:picMkLst>
        </pc:picChg>
      </pc:sldChg>
      <pc:sldChg chg="modSp mod">
        <pc:chgData name="Čechová Dana" userId="2b07822a-5722-4cc0-b166-c027dd32f912" providerId="ADAL" clId="{FF6A07D5-F832-4ABA-84D4-7688E4A84CC0}" dt="2022-04-14T08:27:39.182" v="127" actId="27636"/>
        <pc:sldMkLst>
          <pc:docMk/>
          <pc:sldMk cId="389320480" sldId="613"/>
        </pc:sldMkLst>
        <pc:spChg chg="mod">
          <ac:chgData name="Čechová Dana" userId="2b07822a-5722-4cc0-b166-c027dd32f912" providerId="ADAL" clId="{FF6A07D5-F832-4ABA-84D4-7688E4A84CC0}" dt="2022-04-14T08:27:39.182" v="127" actId="27636"/>
          <ac:spMkLst>
            <pc:docMk/>
            <pc:sldMk cId="389320480" sldId="613"/>
            <ac:spMk id="4" creationId="{9A93C5EC-424C-AC4D-B30E-0A1EDBAEB96F}"/>
          </ac:spMkLst>
        </pc:spChg>
      </pc:sldChg>
      <pc:sldChg chg="modSp mod">
        <pc:chgData name="Čechová Dana" userId="2b07822a-5722-4cc0-b166-c027dd32f912" providerId="ADAL" clId="{FF6A07D5-F832-4ABA-84D4-7688E4A84CC0}" dt="2022-04-14T12:10:50.585" v="440" actId="20577"/>
        <pc:sldMkLst>
          <pc:docMk/>
          <pc:sldMk cId="2805290931" sldId="614"/>
        </pc:sldMkLst>
        <pc:spChg chg="mod">
          <ac:chgData name="Čechová Dana" userId="2b07822a-5722-4cc0-b166-c027dd32f912" providerId="ADAL" clId="{FF6A07D5-F832-4ABA-84D4-7688E4A84CC0}" dt="2022-04-14T12:10:50.585" v="440" actId="20577"/>
          <ac:spMkLst>
            <pc:docMk/>
            <pc:sldMk cId="2805290931" sldId="614"/>
            <ac:spMk id="4" creationId="{9A93C5EC-424C-AC4D-B30E-0A1EDBAEB96F}"/>
          </ac:spMkLst>
        </pc:spChg>
      </pc:sldChg>
      <pc:sldChg chg="modSp mod">
        <pc:chgData name="Čechová Dana" userId="2b07822a-5722-4cc0-b166-c027dd32f912" providerId="ADAL" clId="{FF6A07D5-F832-4ABA-84D4-7688E4A84CC0}" dt="2022-04-14T12:16:30.654" v="441" actId="6549"/>
        <pc:sldMkLst>
          <pc:docMk/>
          <pc:sldMk cId="378173542" sldId="627"/>
        </pc:sldMkLst>
        <pc:spChg chg="mod">
          <ac:chgData name="Čechová Dana" userId="2b07822a-5722-4cc0-b166-c027dd32f912" providerId="ADAL" clId="{FF6A07D5-F832-4ABA-84D4-7688E4A84CC0}" dt="2022-04-14T12:16:30.654" v="441" actId="6549"/>
          <ac:spMkLst>
            <pc:docMk/>
            <pc:sldMk cId="378173542" sldId="627"/>
            <ac:spMk id="5" creationId="{E5173DBF-68FF-4526-BF5F-44236B748546}"/>
          </ac:spMkLst>
        </pc:spChg>
      </pc:sldChg>
    </pc:docChg>
  </pc:docChgLst>
  <pc:docChgLst>
    <pc:chgData name="Macková Lenka" userId="S::mackoval@crr.cz::1e84f3f6-9166-4ff0-b80e-ca63bd8ce863" providerId="AD" clId="Web-{774F9788-BF2E-47BB-B724-0E1BD4AB0F60}"/>
    <pc:docChg chg="modSld">
      <pc:chgData name="Macková Lenka" userId="S::mackoval@crr.cz::1e84f3f6-9166-4ff0-b80e-ca63bd8ce863" providerId="AD" clId="Web-{774F9788-BF2E-47BB-B724-0E1BD4AB0F60}" dt="2022-04-11T09:20:14.053" v="39" actId="20577"/>
      <pc:docMkLst>
        <pc:docMk/>
      </pc:docMkLst>
      <pc:sldChg chg="modSp">
        <pc:chgData name="Macková Lenka" userId="S::mackoval@crr.cz::1e84f3f6-9166-4ff0-b80e-ca63bd8ce863" providerId="AD" clId="Web-{774F9788-BF2E-47BB-B724-0E1BD4AB0F60}" dt="2022-04-11T09:17:14.174" v="13" actId="20577"/>
        <pc:sldMkLst>
          <pc:docMk/>
          <pc:sldMk cId="4210351924" sldId="584"/>
        </pc:sldMkLst>
        <pc:spChg chg="mod">
          <ac:chgData name="Macková Lenka" userId="S::mackoval@crr.cz::1e84f3f6-9166-4ff0-b80e-ca63bd8ce863" providerId="AD" clId="Web-{774F9788-BF2E-47BB-B724-0E1BD4AB0F60}" dt="2022-04-11T09:17:14.174" v="13" actId="20577"/>
          <ac:spMkLst>
            <pc:docMk/>
            <pc:sldMk cId="4210351924" sldId="584"/>
            <ac:spMk id="7" creationId="{65C60473-6D8C-464B-9745-3FB73D6BEA84}"/>
          </ac:spMkLst>
        </pc:spChg>
      </pc:sldChg>
      <pc:sldChg chg="modSp">
        <pc:chgData name="Macková Lenka" userId="S::mackoval@crr.cz::1e84f3f6-9166-4ff0-b80e-ca63bd8ce863" providerId="AD" clId="Web-{774F9788-BF2E-47BB-B724-0E1BD4AB0F60}" dt="2022-04-11T09:20:14.053" v="39" actId="20577"/>
        <pc:sldMkLst>
          <pc:docMk/>
          <pc:sldMk cId="2790146417" sldId="622"/>
        </pc:sldMkLst>
        <pc:spChg chg="mod">
          <ac:chgData name="Macková Lenka" userId="S::mackoval@crr.cz::1e84f3f6-9166-4ff0-b80e-ca63bd8ce863" providerId="AD" clId="Web-{774F9788-BF2E-47BB-B724-0E1BD4AB0F60}" dt="2022-04-11T09:20:14.053" v="39" actId="20577"/>
          <ac:spMkLst>
            <pc:docMk/>
            <pc:sldMk cId="2790146417" sldId="622"/>
            <ac:spMk id="7" creationId="{65C60473-6D8C-464B-9745-3FB73D6BEA84}"/>
          </ac:spMkLst>
        </pc:spChg>
      </pc:sldChg>
    </pc:docChg>
  </pc:docChgLst>
  <pc:docChgLst>
    <pc:chgData name="Fodorová Lenka" userId="S::fodoroval@crr.cz::39e717e5-22a9-4f51-8a90-3db1f3b54447" providerId="AD" clId="Web-{20348CF4-F3DE-44A0-A970-49A801C1D70F}"/>
    <pc:docChg chg="modSld">
      <pc:chgData name="Fodorová Lenka" userId="S::fodoroval@crr.cz::39e717e5-22a9-4f51-8a90-3db1f3b54447" providerId="AD" clId="Web-{20348CF4-F3DE-44A0-A970-49A801C1D70F}" dt="2022-04-13T12:07:02.746" v="22" actId="1076"/>
      <pc:docMkLst>
        <pc:docMk/>
      </pc:docMkLst>
      <pc:sldChg chg="modSp">
        <pc:chgData name="Fodorová Lenka" userId="S::fodoroval@crr.cz::39e717e5-22a9-4f51-8a90-3db1f3b54447" providerId="AD" clId="Web-{20348CF4-F3DE-44A0-A970-49A801C1D70F}" dt="2022-04-13T12:04:00.835" v="4" actId="20577"/>
        <pc:sldMkLst>
          <pc:docMk/>
          <pc:sldMk cId="533533418" sldId="525"/>
        </pc:sldMkLst>
        <pc:spChg chg="mod">
          <ac:chgData name="Fodorová Lenka" userId="S::fodoroval@crr.cz::39e717e5-22a9-4f51-8a90-3db1f3b54447" providerId="AD" clId="Web-{20348CF4-F3DE-44A0-A970-49A801C1D70F}" dt="2022-04-13T12:04:00.835" v="4" actId="20577"/>
          <ac:spMkLst>
            <pc:docMk/>
            <pc:sldMk cId="533533418" sldId="525"/>
            <ac:spMk id="7" creationId="{65C60473-6D8C-464B-9745-3FB73D6BEA84}"/>
          </ac:spMkLst>
        </pc:spChg>
      </pc:sldChg>
      <pc:sldChg chg="modSp">
        <pc:chgData name="Fodorová Lenka" userId="S::fodoroval@crr.cz::39e717e5-22a9-4f51-8a90-3db1f3b54447" providerId="AD" clId="Web-{20348CF4-F3DE-44A0-A970-49A801C1D70F}" dt="2022-04-13T12:06:14.885" v="15" actId="20577"/>
        <pc:sldMkLst>
          <pc:docMk/>
          <pc:sldMk cId="1672413192" sldId="634"/>
        </pc:sldMkLst>
        <pc:spChg chg="mod">
          <ac:chgData name="Fodorová Lenka" userId="S::fodoroval@crr.cz::39e717e5-22a9-4f51-8a90-3db1f3b54447" providerId="AD" clId="Web-{20348CF4-F3DE-44A0-A970-49A801C1D70F}" dt="2022-04-13T12:06:14.885" v="15" actId="20577"/>
          <ac:spMkLst>
            <pc:docMk/>
            <pc:sldMk cId="1672413192" sldId="634"/>
            <ac:spMk id="6" creationId="{8E26E8EF-0941-4385-BDC0-CE2EB726D4D7}"/>
          </ac:spMkLst>
        </pc:spChg>
      </pc:sldChg>
      <pc:sldChg chg="modSp">
        <pc:chgData name="Fodorová Lenka" userId="S::fodoroval@crr.cz::39e717e5-22a9-4f51-8a90-3db1f3b54447" providerId="AD" clId="Web-{20348CF4-F3DE-44A0-A970-49A801C1D70F}" dt="2022-04-13T12:06:04.260" v="12" actId="20577"/>
        <pc:sldMkLst>
          <pc:docMk/>
          <pc:sldMk cId="1333347377" sldId="635"/>
        </pc:sldMkLst>
        <pc:spChg chg="mod">
          <ac:chgData name="Fodorová Lenka" userId="S::fodoroval@crr.cz::39e717e5-22a9-4f51-8a90-3db1f3b54447" providerId="AD" clId="Web-{20348CF4-F3DE-44A0-A970-49A801C1D70F}" dt="2022-04-13T12:06:04.260" v="12" actId="20577"/>
          <ac:spMkLst>
            <pc:docMk/>
            <pc:sldMk cId="1333347377" sldId="635"/>
            <ac:spMk id="6" creationId="{A6F38AB4-D951-4C53-B9C1-FA1B05691DED}"/>
          </ac:spMkLst>
        </pc:spChg>
      </pc:sldChg>
      <pc:sldChg chg="modSp">
        <pc:chgData name="Fodorová Lenka" userId="S::fodoroval@crr.cz::39e717e5-22a9-4f51-8a90-3db1f3b54447" providerId="AD" clId="Web-{20348CF4-F3DE-44A0-A970-49A801C1D70F}" dt="2022-04-13T12:05:41.291" v="9" actId="20577"/>
        <pc:sldMkLst>
          <pc:docMk/>
          <pc:sldMk cId="3132264373" sldId="637"/>
        </pc:sldMkLst>
        <pc:spChg chg="mod">
          <ac:chgData name="Fodorová Lenka" userId="S::fodoroval@crr.cz::39e717e5-22a9-4f51-8a90-3db1f3b54447" providerId="AD" clId="Web-{20348CF4-F3DE-44A0-A970-49A801C1D70F}" dt="2022-04-13T12:05:41.291" v="9" actId="20577"/>
          <ac:spMkLst>
            <pc:docMk/>
            <pc:sldMk cId="3132264373" sldId="637"/>
            <ac:spMk id="6" creationId="{CDA8637F-3EDC-433B-B698-92C8A1C6AA59}"/>
          </ac:spMkLst>
        </pc:spChg>
      </pc:sldChg>
      <pc:sldChg chg="modSp">
        <pc:chgData name="Fodorová Lenka" userId="S::fodoroval@crr.cz::39e717e5-22a9-4f51-8a90-3db1f3b54447" providerId="AD" clId="Web-{20348CF4-F3DE-44A0-A970-49A801C1D70F}" dt="2022-04-13T12:07:02.746" v="22" actId="1076"/>
        <pc:sldMkLst>
          <pc:docMk/>
          <pc:sldMk cId="2971076086" sldId="638"/>
        </pc:sldMkLst>
        <pc:spChg chg="mod">
          <ac:chgData name="Fodorová Lenka" userId="S::fodoroval@crr.cz::39e717e5-22a9-4f51-8a90-3db1f3b54447" providerId="AD" clId="Web-{20348CF4-F3DE-44A0-A970-49A801C1D70F}" dt="2022-04-13T12:06:58.667" v="21" actId="1076"/>
          <ac:spMkLst>
            <pc:docMk/>
            <pc:sldMk cId="2971076086" sldId="638"/>
            <ac:spMk id="6" creationId="{13292223-B433-4636-8FB8-24E1D3B7DF69}"/>
          </ac:spMkLst>
        </pc:spChg>
        <pc:picChg chg="mod">
          <ac:chgData name="Fodorová Lenka" userId="S::fodoroval@crr.cz::39e717e5-22a9-4f51-8a90-3db1f3b54447" providerId="AD" clId="Web-{20348CF4-F3DE-44A0-A970-49A801C1D70F}" dt="2022-04-13T12:07:02.746" v="22" actId="1076"/>
          <ac:picMkLst>
            <pc:docMk/>
            <pc:sldMk cId="2971076086" sldId="638"/>
            <ac:picMk id="2" creationId="{1EFE1754-296F-48F8-D7E5-1C0292ED5697}"/>
          </ac:picMkLst>
        </pc:picChg>
      </pc:sldChg>
    </pc:docChg>
  </pc:docChgLst>
  <pc:docChgLst>
    <pc:chgData name="Fodorová Lenka" userId="S::fodoroval@crr.cz::39e717e5-22a9-4f51-8a90-3db1f3b54447" providerId="AD" clId="Web-{4A3FE402-A7C5-46B8-9CFA-8CF23ED3F178}"/>
    <pc:docChg chg="addSld delSld modSld">
      <pc:chgData name="Fodorová Lenka" userId="S::fodoroval@crr.cz::39e717e5-22a9-4f51-8a90-3db1f3b54447" providerId="AD" clId="Web-{4A3FE402-A7C5-46B8-9CFA-8CF23ED3F178}" dt="2022-04-11T10:39:33.843" v="59" actId="1076"/>
      <pc:docMkLst>
        <pc:docMk/>
      </pc:docMkLst>
      <pc:sldChg chg="del">
        <pc:chgData name="Fodorová Lenka" userId="S::fodoroval@crr.cz::39e717e5-22a9-4f51-8a90-3db1f3b54447" providerId="AD" clId="Web-{4A3FE402-A7C5-46B8-9CFA-8CF23ED3F178}" dt="2022-04-11T10:35:41.812" v="1"/>
        <pc:sldMkLst>
          <pc:docMk/>
          <pc:sldMk cId="559553455" sldId="549"/>
        </pc:sldMkLst>
      </pc:sldChg>
      <pc:sldChg chg="modSp">
        <pc:chgData name="Fodorová Lenka" userId="S::fodoroval@crr.cz::39e717e5-22a9-4f51-8a90-3db1f3b54447" providerId="AD" clId="Web-{4A3FE402-A7C5-46B8-9CFA-8CF23ED3F178}" dt="2022-04-11T10:33:30.943" v="0" actId="1076"/>
        <pc:sldMkLst>
          <pc:docMk/>
          <pc:sldMk cId="3806365718" sldId="561"/>
        </pc:sldMkLst>
        <pc:spChg chg="mod">
          <ac:chgData name="Fodorová Lenka" userId="S::fodoroval@crr.cz::39e717e5-22a9-4f51-8a90-3db1f3b54447" providerId="AD" clId="Web-{4A3FE402-A7C5-46B8-9CFA-8CF23ED3F178}" dt="2022-04-11T10:33:30.943" v="0" actId="1076"/>
          <ac:spMkLst>
            <pc:docMk/>
            <pc:sldMk cId="3806365718" sldId="561"/>
            <ac:spMk id="7" creationId="{65C60473-6D8C-464B-9745-3FB73D6BEA84}"/>
          </ac:spMkLst>
        </pc:spChg>
      </pc:sldChg>
      <pc:sldChg chg="del">
        <pc:chgData name="Fodorová Lenka" userId="S::fodoroval@crr.cz::39e717e5-22a9-4f51-8a90-3db1f3b54447" providerId="AD" clId="Web-{4A3FE402-A7C5-46B8-9CFA-8CF23ED3F178}" dt="2022-04-11T10:35:41.812" v="5"/>
        <pc:sldMkLst>
          <pc:docMk/>
          <pc:sldMk cId="1681705277" sldId="599"/>
        </pc:sldMkLst>
      </pc:sldChg>
      <pc:sldChg chg="del">
        <pc:chgData name="Fodorová Lenka" userId="S::fodoroval@crr.cz::39e717e5-22a9-4f51-8a90-3db1f3b54447" providerId="AD" clId="Web-{4A3FE402-A7C5-46B8-9CFA-8CF23ED3F178}" dt="2022-04-11T10:35:41.812" v="4"/>
        <pc:sldMkLst>
          <pc:docMk/>
          <pc:sldMk cId="3063596842" sldId="600"/>
        </pc:sldMkLst>
      </pc:sldChg>
      <pc:sldChg chg="del">
        <pc:chgData name="Fodorová Lenka" userId="S::fodoroval@crr.cz::39e717e5-22a9-4f51-8a90-3db1f3b54447" providerId="AD" clId="Web-{4A3FE402-A7C5-46B8-9CFA-8CF23ED3F178}" dt="2022-04-11T10:35:41.812" v="3"/>
        <pc:sldMkLst>
          <pc:docMk/>
          <pc:sldMk cId="240186066" sldId="601"/>
        </pc:sldMkLst>
      </pc:sldChg>
      <pc:sldChg chg="del">
        <pc:chgData name="Fodorová Lenka" userId="S::fodoroval@crr.cz::39e717e5-22a9-4f51-8a90-3db1f3b54447" providerId="AD" clId="Web-{4A3FE402-A7C5-46B8-9CFA-8CF23ED3F178}" dt="2022-04-11T10:35:41.812" v="2"/>
        <pc:sldMkLst>
          <pc:docMk/>
          <pc:sldMk cId="2357689356" sldId="602"/>
        </pc:sldMkLst>
      </pc:sldChg>
      <pc:sldChg chg="addSp delSp modSp add">
        <pc:chgData name="Fodorová Lenka" userId="S::fodoroval@crr.cz::39e717e5-22a9-4f51-8a90-3db1f3b54447" providerId="AD" clId="Web-{4A3FE402-A7C5-46B8-9CFA-8CF23ED3F178}" dt="2022-04-11T10:39:33.843" v="59" actId="1076"/>
        <pc:sldMkLst>
          <pc:docMk/>
          <pc:sldMk cId="1672413192" sldId="634"/>
        </pc:sldMkLst>
        <pc:spChg chg="add">
          <ac:chgData name="Fodorová Lenka" userId="S::fodoroval@crr.cz::39e717e5-22a9-4f51-8a90-3db1f3b54447" providerId="AD" clId="Web-{4A3FE402-A7C5-46B8-9CFA-8CF23ED3F178}" dt="2022-04-11T10:38:49.840" v="52"/>
          <ac:spMkLst>
            <pc:docMk/>
            <pc:sldMk cId="1672413192" sldId="634"/>
            <ac:spMk id="3" creationId="{DD055747-6148-6D16-DF9F-FD263F0CACAF}"/>
          </ac:spMkLst>
        </pc:spChg>
        <pc:spChg chg="del">
          <ac:chgData name="Fodorová Lenka" userId="S::fodoroval@crr.cz::39e717e5-22a9-4f51-8a90-3db1f3b54447" providerId="AD" clId="Web-{4A3FE402-A7C5-46B8-9CFA-8CF23ED3F178}" dt="2022-04-11T10:38:48.918" v="51"/>
          <ac:spMkLst>
            <pc:docMk/>
            <pc:sldMk cId="1672413192" sldId="634"/>
            <ac:spMk id="4" creationId="{739ACCA1-4B26-414E-A3FA-91481942CFD4}"/>
          </ac:spMkLst>
        </pc:spChg>
        <pc:spChg chg="mod">
          <ac:chgData name="Fodorová Lenka" userId="S::fodoroval@crr.cz::39e717e5-22a9-4f51-8a90-3db1f3b54447" providerId="AD" clId="Web-{4A3FE402-A7C5-46B8-9CFA-8CF23ED3F178}" dt="2022-04-11T10:39:28.780" v="58" actId="1076"/>
          <ac:spMkLst>
            <pc:docMk/>
            <pc:sldMk cId="1672413192" sldId="634"/>
            <ac:spMk id="6" creationId="{8E26E8EF-0941-4385-BDC0-CE2EB726D4D7}"/>
          </ac:spMkLst>
        </pc:spChg>
        <pc:picChg chg="mod">
          <ac:chgData name="Fodorová Lenka" userId="S::fodoroval@crr.cz::39e717e5-22a9-4f51-8a90-3db1f3b54447" providerId="AD" clId="Web-{4A3FE402-A7C5-46B8-9CFA-8CF23ED3F178}" dt="2022-04-11T10:39:33.843" v="59" actId="1076"/>
          <ac:picMkLst>
            <pc:docMk/>
            <pc:sldMk cId="1672413192" sldId="634"/>
            <ac:picMk id="2" creationId="{57DC2D92-247E-6FE9-5659-ECCE870FE347}"/>
          </ac:picMkLst>
        </pc:picChg>
      </pc:sldChg>
      <pc:sldChg chg="addSp delSp modSp add">
        <pc:chgData name="Fodorová Lenka" userId="S::fodoroval@crr.cz::39e717e5-22a9-4f51-8a90-3db1f3b54447" providerId="AD" clId="Web-{4A3FE402-A7C5-46B8-9CFA-8CF23ED3F178}" dt="2022-04-11T10:38:34.026" v="50" actId="1076"/>
        <pc:sldMkLst>
          <pc:docMk/>
          <pc:sldMk cId="1333347377" sldId="635"/>
        </pc:sldMkLst>
        <pc:spChg chg="add">
          <ac:chgData name="Fodorová Lenka" userId="S::fodoroval@crr.cz::39e717e5-22a9-4f51-8a90-3db1f3b54447" providerId="AD" clId="Web-{4A3FE402-A7C5-46B8-9CFA-8CF23ED3F178}" dt="2022-04-11T10:38:19.869" v="48"/>
          <ac:spMkLst>
            <pc:docMk/>
            <pc:sldMk cId="1333347377" sldId="635"/>
            <ac:spMk id="3" creationId="{FE0C8A5A-5BA8-753B-37A5-4BB5AA36EC77}"/>
          </ac:spMkLst>
        </pc:spChg>
        <pc:spChg chg="del">
          <ac:chgData name="Fodorová Lenka" userId="S::fodoroval@crr.cz::39e717e5-22a9-4f51-8a90-3db1f3b54447" providerId="AD" clId="Web-{4A3FE402-A7C5-46B8-9CFA-8CF23ED3F178}" dt="2022-04-11T10:38:19.338" v="47"/>
          <ac:spMkLst>
            <pc:docMk/>
            <pc:sldMk cId="1333347377" sldId="635"/>
            <ac:spMk id="4" creationId="{45F78548-5361-4BD4-AE34-CBBB243A7216}"/>
          </ac:spMkLst>
        </pc:spChg>
        <pc:spChg chg="mod">
          <ac:chgData name="Fodorová Lenka" userId="S::fodoroval@crr.cz::39e717e5-22a9-4f51-8a90-3db1f3b54447" providerId="AD" clId="Web-{4A3FE402-A7C5-46B8-9CFA-8CF23ED3F178}" dt="2022-04-11T10:38:24.885" v="49" actId="1076"/>
          <ac:spMkLst>
            <pc:docMk/>
            <pc:sldMk cId="1333347377" sldId="635"/>
            <ac:spMk id="6" creationId="{A6F38AB4-D951-4C53-B9C1-FA1B05691DED}"/>
          </ac:spMkLst>
        </pc:spChg>
        <pc:picChg chg="mod">
          <ac:chgData name="Fodorová Lenka" userId="S::fodoroval@crr.cz::39e717e5-22a9-4f51-8a90-3db1f3b54447" providerId="AD" clId="Web-{4A3FE402-A7C5-46B8-9CFA-8CF23ED3F178}" dt="2022-04-11T10:38:34.026" v="50" actId="1076"/>
          <ac:picMkLst>
            <pc:docMk/>
            <pc:sldMk cId="1333347377" sldId="635"/>
            <ac:picMk id="2" creationId="{D4ECD4BB-05EC-7270-E462-4198EE2D4210}"/>
          </ac:picMkLst>
        </pc:picChg>
      </pc:sldChg>
      <pc:sldChg chg="addSp delSp modSp add">
        <pc:chgData name="Fodorová Lenka" userId="S::fodoroval@crr.cz::39e717e5-22a9-4f51-8a90-3db1f3b54447" providerId="AD" clId="Web-{4A3FE402-A7C5-46B8-9CFA-8CF23ED3F178}" dt="2022-04-11T10:38:09.572" v="46" actId="1076"/>
        <pc:sldMkLst>
          <pc:docMk/>
          <pc:sldMk cId="2182841428" sldId="636"/>
        </pc:sldMkLst>
        <pc:spChg chg="del">
          <ac:chgData name="Fodorová Lenka" userId="S::fodoroval@crr.cz::39e717e5-22a9-4f51-8a90-3db1f3b54447" providerId="AD" clId="Web-{4A3FE402-A7C5-46B8-9CFA-8CF23ED3F178}" dt="2022-04-11T10:37:49.914" v="36"/>
          <ac:spMkLst>
            <pc:docMk/>
            <pc:sldMk cId="2182841428" sldId="636"/>
            <ac:spMk id="4" creationId="{A6649CB4-16E2-4974-ADF3-EDFF68AE27E4}"/>
          </ac:spMkLst>
        </pc:spChg>
        <pc:spChg chg="add">
          <ac:chgData name="Fodorová Lenka" userId="S::fodoroval@crr.cz::39e717e5-22a9-4f51-8a90-3db1f3b54447" providerId="AD" clId="Web-{4A3FE402-A7C5-46B8-9CFA-8CF23ED3F178}" dt="2022-04-11T10:37:50.805" v="37"/>
          <ac:spMkLst>
            <pc:docMk/>
            <pc:sldMk cId="2182841428" sldId="636"/>
            <ac:spMk id="5" creationId="{45B78D27-22CC-8A5D-9F90-E461FEDBFA94}"/>
          </ac:spMkLst>
        </pc:spChg>
        <pc:spChg chg="mod">
          <ac:chgData name="Fodorová Lenka" userId="S::fodoroval@crr.cz::39e717e5-22a9-4f51-8a90-3db1f3b54447" providerId="AD" clId="Web-{4A3FE402-A7C5-46B8-9CFA-8CF23ED3F178}" dt="2022-04-11T10:38:05.134" v="44" actId="1076"/>
          <ac:spMkLst>
            <pc:docMk/>
            <pc:sldMk cId="2182841428" sldId="636"/>
            <ac:spMk id="6" creationId="{37834CBA-17E3-4B72-9E14-F6F6BC098A9E}"/>
          </ac:spMkLst>
        </pc:spChg>
        <pc:picChg chg="mod">
          <ac:chgData name="Fodorová Lenka" userId="S::fodoroval@crr.cz::39e717e5-22a9-4f51-8a90-3db1f3b54447" providerId="AD" clId="Web-{4A3FE402-A7C5-46B8-9CFA-8CF23ED3F178}" dt="2022-04-11T10:38:07.196" v="45" actId="1076"/>
          <ac:picMkLst>
            <pc:docMk/>
            <pc:sldMk cId="2182841428" sldId="636"/>
            <ac:picMk id="2" creationId="{E40329FD-AEA8-058E-3B0E-B3B54BCB1BB0}"/>
          </ac:picMkLst>
        </pc:picChg>
        <pc:picChg chg="mod">
          <ac:chgData name="Fodorová Lenka" userId="S::fodoroval@crr.cz::39e717e5-22a9-4f51-8a90-3db1f3b54447" providerId="AD" clId="Web-{4A3FE402-A7C5-46B8-9CFA-8CF23ED3F178}" dt="2022-04-11T10:38:09.572" v="46" actId="1076"/>
          <ac:picMkLst>
            <pc:docMk/>
            <pc:sldMk cId="2182841428" sldId="636"/>
            <ac:picMk id="3" creationId="{5107F406-3CCF-0519-EDE2-7EC49466D246}"/>
          </ac:picMkLst>
        </pc:picChg>
      </pc:sldChg>
      <pc:sldChg chg="addSp delSp add">
        <pc:chgData name="Fodorová Lenka" userId="S::fodoroval@crr.cz::39e717e5-22a9-4f51-8a90-3db1f3b54447" providerId="AD" clId="Web-{4A3FE402-A7C5-46B8-9CFA-8CF23ED3F178}" dt="2022-04-11T10:37:34.882" v="35"/>
        <pc:sldMkLst>
          <pc:docMk/>
          <pc:sldMk cId="3132264373" sldId="637"/>
        </pc:sldMkLst>
        <pc:spChg chg="del">
          <ac:chgData name="Fodorová Lenka" userId="S::fodoroval@crr.cz::39e717e5-22a9-4f51-8a90-3db1f3b54447" providerId="AD" clId="Web-{4A3FE402-A7C5-46B8-9CFA-8CF23ED3F178}" dt="2022-04-11T10:37:34.257" v="34"/>
          <ac:spMkLst>
            <pc:docMk/>
            <pc:sldMk cId="3132264373" sldId="637"/>
            <ac:spMk id="4" creationId="{C9EF52E5-EAD7-4F34-B659-BA2EE57988E3}"/>
          </ac:spMkLst>
        </pc:spChg>
        <pc:spChg chg="add">
          <ac:chgData name="Fodorová Lenka" userId="S::fodoroval@crr.cz::39e717e5-22a9-4f51-8a90-3db1f3b54447" providerId="AD" clId="Web-{4A3FE402-A7C5-46B8-9CFA-8CF23ED3F178}" dt="2022-04-11T10:37:34.882" v="35"/>
          <ac:spMkLst>
            <pc:docMk/>
            <pc:sldMk cId="3132264373" sldId="637"/>
            <ac:spMk id="5" creationId="{3AF788DD-AEB9-B5D7-7450-55D6ECA0E3D3}"/>
          </ac:spMkLst>
        </pc:spChg>
      </pc:sldChg>
      <pc:sldChg chg="modSp add">
        <pc:chgData name="Fodorová Lenka" userId="S::fodoroval@crr.cz::39e717e5-22a9-4f51-8a90-3db1f3b54447" providerId="AD" clId="Web-{4A3FE402-A7C5-46B8-9CFA-8CF23ED3F178}" dt="2022-04-11T10:37:21.162" v="33" actId="1076"/>
        <pc:sldMkLst>
          <pc:docMk/>
          <pc:sldMk cId="2971076086" sldId="638"/>
        </pc:sldMkLst>
        <pc:spChg chg="mod">
          <ac:chgData name="Fodorová Lenka" userId="S::fodoroval@crr.cz::39e717e5-22a9-4f51-8a90-3db1f3b54447" providerId="AD" clId="Web-{4A3FE402-A7C5-46B8-9CFA-8CF23ED3F178}" dt="2022-04-11T10:37:08.849" v="30" actId="20577"/>
          <ac:spMkLst>
            <pc:docMk/>
            <pc:sldMk cId="2971076086" sldId="638"/>
            <ac:spMk id="4" creationId="{468F32FD-A2B3-41CA-A89D-50625451003A}"/>
          </ac:spMkLst>
        </pc:spChg>
        <pc:spChg chg="mod">
          <ac:chgData name="Fodorová Lenka" userId="S::fodoroval@crr.cz::39e717e5-22a9-4f51-8a90-3db1f3b54447" providerId="AD" clId="Web-{4A3FE402-A7C5-46B8-9CFA-8CF23ED3F178}" dt="2022-04-11T10:37:14.334" v="31" actId="1076"/>
          <ac:spMkLst>
            <pc:docMk/>
            <pc:sldMk cId="2971076086" sldId="638"/>
            <ac:spMk id="6" creationId="{13292223-B433-4636-8FB8-24E1D3B7DF69}"/>
          </ac:spMkLst>
        </pc:spChg>
        <pc:picChg chg="mod">
          <ac:chgData name="Fodorová Lenka" userId="S::fodoroval@crr.cz::39e717e5-22a9-4f51-8a90-3db1f3b54447" providerId="AD" clId="Web-{4A3FE402-A7C5-46B8-9CFA-8CF23ED3F178}" dt="2022-04-11T10:37:18.506" v="32" actId="1076"/>
          <ac:picMkLst>
            <pc:docMk/>
            <pc:sldMk cId="2971076086" sldId="638"/>
            <ac:picMk id="2" creationId="{1EFE1754-296F-48F8-D7E5-1C0292ED5697}"/>
          </ac:picMkLst>
        </pc:picChg>
        <pc:picChg chg="mod">
          <ac:chgData name="Fodorová Lenka" userId="S::fodoroval@crr.cz::39e717e5-22a9-4f51-8a90-3db1f3b54447" providerId="AD" clId="Web-{4A3FE402-A7C5-46B8-9CFA-8CF23ED3F178}" dt="2022-04-11T10:37:21.162" v="33" actId="1076"/>
          <ac:picMkLst>
            <pc:docMk/>
            <pc:sldMk cId="2971076086" sldId="638"/>
            <ac:picMk id="7" creationId="{3E3ACC09-4AC3-FA5B-34AE-6B2AA61574D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D319-7988-0C47-A5AD-1F558D33A39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2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6DEBE-37C2-3D4C-B405-6A696479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D4C1-CE3B-8245-AB32-946652F98E9B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2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35AD-0B81-F94A-83A1-9125CBB4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41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5185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9442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75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98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37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12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17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67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43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62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73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10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35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27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40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58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42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71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6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09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938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38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50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39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204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47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0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955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95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246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384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61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285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87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24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38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123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14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Stanovené podmínky pro </a:t>
            </a:r>
            <a:r>
              <a:rPr lang="cs-CZ"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umělé zdroje požární vody:</a:t>
            </a:r>
            <a:r>
              <a:rPr lang="cs-CZ" sz="12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cs-CZ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Oprava stávajících požárních nádrží v obci je možná pokud slouží jako zdroj požární vody.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cs-CZ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Vybudování nové požární nádrže je možné, pokud existuje nedostatečný zdroj požární vody z hlediska kontroly orgánu státního požárního dozoru v obci nebo pokud katastr obce má stupeň nebezpečí IIIA až IV dle tabulky plošného pokrytí a nařízení kraje k plošnému pokrytí.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cs-CZ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Nádrž je ve vlastnictví obce.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cs-CZ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Nádrž musí mít přítok a odtok povrchové vody a musí mít vybudováno čerpací stanoviště pro požární stříkačku.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cs-CZ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Nádrž jako zdroj požární vody je uveden nebo bude uveden po opravě, popř. vybudování v příslušném nařízení kraje dle § 27 odst.2 zákona o č. 133/1985 Sb., o požární ochraně ve znění pozdějších předpisů, nebo ve vyhlášce obce dle § 29 odst. 2.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cs-CZ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Požární nádrž bude vyhovovat ČSN 75 2411 Zdroje požární vody.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8A291-B061-4B47-B8AE-D6F99FC9A65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591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838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505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65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61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043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205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39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390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767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561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27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73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422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680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78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30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250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279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569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594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68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603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01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913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160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41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59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899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365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9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881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128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974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572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917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747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46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309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548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251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190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884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84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8788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38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642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050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0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5571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474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1152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8448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061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5084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3635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4884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1291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8387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0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0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9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7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8B61CF2-46DE-C141-AA64-5A32E045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7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err="1"/>
              <a:t>Lorem</a:t>
            </a:r>
            <a:r>
              <a:rPr lang="cs-CZ"/>
              <a:t> </a:t>
            </a:r>
            <a:r>
              <a:rPr lang="cs-CZ" err="1"/>
              <a:t>ipsum</a:t>
            </a:r>
            <a:r>
              <a:rPr lang="cs-CZ"/>
              <a:t> </a:t>
            </a:r>
            <a:r>
              <a:rPr lang="cs-CZ" err="1"/>
              <a:t>dolor</a:t>
            </a:r>
            <a:r>
              <a:rPr lang="cs-CZ"/>
              <a:t> </a:t>
            </a:r>
            <a:r>
              <a:rPr lang="cs-CZ" err="1"/>
              <a:t>sit</a:t>
            </a:r>
            <a:r>
              <a:rPr lang="cs-CZ"/>
              <a:t> </a:t>
            </a:r>
            <a:r>
              <a:rPr lang="cs-CZ" err="1"/>
              <a:t>amet</a:t>
            </a:r>
            <a:r>
              <a:rPr lang="cs-CZ"/>
              <a:t>, </a:t>
            </a:r>
            <a:r>
              <a:rPr lang="cs-CZ" err="1"/>
              <a:t>consectetur</a:t>
            </a:r>
            <a:r>
              <a:rPr lang="cs-CZ"/>
              <a:t> </a:t>
            </a:r>
            <a:r>
              <a:rPr lang="cs-CZ" err="1"/>
              <a:t>adipiscing</a:t>
            </a:r>
            <a:r>
              <a:rPr lang="cs-CZ"/>
              <a:t> elit. </a:t>
            </a:r>
            <a:r>
              <a:rPr lang="cs-CZ" err="1"/>
              <a:t>Pellentesque</a:t>
            </a:r>
            <a:r>
              <a:rPr lang="cs-CZ"/>
              <a:t> </a:t>
            </a:r>
            <a:r>
              <a:rPr lang="cs-CZ" err="1"/>
              <a:t>commodo</a:t>
            </a:r>
            <a:r>
              <a:rPr lang="cs-CZ"/>
              <a:t> </a:t>
            </a:r>
            <a:r>
              <a:rPr lang="cs-CZ" err="1"/>
              <a:t>justo</a:t>
            </a:r>
            <a:r>
              <a:rPr lang="cs-CZ"/>
              <a:t> </a:t>
            </a:r>
            <a:r>
              <a:rPr lang="cs-CZ" err="1"/>
              <a:t>laoreet</a:t>
            </a:r>
            <a:r>
              <a:rPr lang="cs-CZ"/>
              <a:t>, </a:t>
            </a:r>
            <a:r>
              <a:rPr lang="cs-CZ" err="1"/>
              <a:t>consectetur</a:t>
            </a:r>
            <a:r>
              <a:rPr lang="cs-CZ"/>
              <a:t> </a:t>
            </a:r>
            <a:r>
              <a:rPr lang="cs-CZ" err="1"/>
              <a:t>metus</a:t>
            </a:r>
            <a:r>
              <a:rPr lang="cs-CZ"/>
              <a:t> vitae, </a:t>
            </a:r>
            <a:r>
              <a:rPr lang="cs-CZ" err="1"/>
              <a:t>bibendum</a:t>
            </a:r>
            <a:r>
              <a:rPr lang="cs-CZ"/>
              <a:t> </a:t>
            </a:r>
            <a:r>
              <a:rPr lang="cs-CZ" err="1"/>
              <a:t>orci</a:t>
            </a:r>
            <a:r>
              <a:rPr lang="cs-CZ"/>
              <a:t>. </a:t>
            </a:r>
            <a:r>
              <a:rPr lang="cs-CZ" err="1"/>
              <a:t>Maece-nas</a:t>
            </a:r>
            <a:r>
              <a:rPr lang="cs-CZ"/>
              <a:t> </a:t>
            </a:r>
            <a:r>
              <a:rPr lang="cs-CZ" err="1"/>
              <a:t>placerat</a:t>
            </a:r>
            <a:r>
              <a:rPr lang="cs-CZ"/>
              <a:t> </a:t>
            </a:r>
            <a:r>
              <a:rPr lang="cs-CZ" err="1"/>
              <a:t>rhoncus</a:t>
            </a:r>
            <a:r>
              <a:rPr lang="cs-CZ"/>
              <a:t> </a:t>
            </a:r>
            <a:r>
              <a:rPr lang="cs-CZ" err="1"/>
              <a:t>cursus</a:t>
            </a:r>
            <a:r>
              <a:rPr lang="cs-CZ"/>
              <a:t>. </a:t>
            </a:r>
            <a:r>
              <a:rPr lang="cs-CZ" err="1"/>
              <a:t>Fusce</a:t>
            </a:r>
            <a:r>
              <a:rPr lang="cs-CZ"/>
              <a:t> non </a:t>
            </a:r>
            <a:r>
              <a:rPr lang="cs-CZ" err="1"/>
              <a:t>tincidunt</a:t>
            </a:r>
            <a:r>
              <a:rPr lang="cs-CZ"/>
              <a:t> </a:t>
            </a:r>
            <a:r>
              <a:rPr lang="cs-CZ" err="1"/>
              <a:t>arcu</a:t>
            </a:r>
            <a:r>
              <a:rPr lang="cs-CZ"/>
              <a:t>, </a:t>
            </a:r>
            <a:r>
              <a:rPr lang="cs-CZ" err="1"/>
              <a:t>nec</a:t>
            </a:r>
            <a:r>
              <a:rPr lang="cs-CZ"/>
              <a:t> </a:t>
            </a:r>
            <a:r>
              <a:rPr lang="cs-CZ" err="1"/>
              <a:t>dignissim</a:t>
            </a:r>
            <a:r>
              <a:rPr lang="cs-CZ"/>
              <a:t> </a:t>
            </a:r>
            <a:r>
              <a:rPr lang="cs-CZ" err="1"/>
              <a:t>dolor</a:t>
            </a:r>
            <a:r>
              <a:rPr lang="cs-CZ"/>
              <a:t>. </a:t>
            </a:r>
            <a:r>
              <a:rPr lang="cs-CZ" err="1"/>
              <a:t>Nam</a:t>
            </a:r>
            <a:r>
              <a:rPr lang="cs-CZ"/>
              <a:t> </a:t>
            </a:r>
            <a:r>
              <a:rPr lang="cs-CZ" err="1"/>
              <a:t>eget</a:t>
            </a:r>
            <a:r>
              <a:rPr lang="cs-CZ"/>
              <a:t> </a:t>
            </a:r>
            <a:r>
              <a:rPr lang="cs-CZ" err="1"/>
              <a:t>luctus</a:t>
            </a:r>
            <a:r>
              <a:rPr lang="cs-CZ"/>
              <a:t> </a:t>
            </a:r>
            <a:r>
              <a:rPr lang="cs-CZ" err="1"/>
              <a:t>nunc</a:t>
            </a:r>
            <a:r>
              <a:rPr lang="cs-CZ"/>
              <a:t>, a </a:t>
            </a:r>
            <a:r>
              <a:rPr lang="cs-CZ" err="1"/>
              <a:t>tempor</a:t>
            </a:r>
            <a:r>
              <a:rPr lang="cs-CZ"/>
              <a:t> elit.</a:t>
            </a:r>
          </a:p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0783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1" r:id="rId4"/>
    <p:sldLayoutId id="2147483662" r:id="rId5"/>
    <p:sldLayoutId id="2147483660" r:id="rId6"/>
    <p:sldLayoutId id="2147483663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skp21.mssf.cz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CS/TXT/PDF/?uri=CELEX:52021XC0916(03)&amp;from=CS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hopcdv.cz/cs/audit-bezpecnosti-pozemnich-komunikaci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op.mmr.c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irop.mmr.cz/cs/irop-2021-2027/dokumenty" TargetMode="External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op.mmr.c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8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ipk.nkp.cz/programy-podpory/irop-2021-2027%20sekci%20IROP%202021-2027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98.png"/><Relationship Id="rId18" Type="http://schemas.openxmlformats.org/officeDocument/2006/relationships/image" Target="../media/image86.svg"/><Relationship Id="rId3" Type="http://schemas.openxmlformats.org/officeDocument/2006/relationships/image" Target="../media/image94.png"/><Relationship Id="rId21" Type="http://schemas.openxmlformats.org/officeDocument/2006/relationships/image" Target="../media/image89.png"/><Relationship Id="rId7" Type="http://schemas.openxmlformats.org/officeDocument/2006/relationships/image" Target="../media/image96.png"/><Relationship Id="rId12" Type="http://schemas.openxmlformats.org/officeDocument/2006/relationships/image" Target="../media/image54.sv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88.xml"/><Relationship Id="rId16" Type="http://schemas.openxmlformats.org/officeDocument/2006/relationships/image" Target="../media/image84.sv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11" Type="http://schemas.openxmlformats.org/officeDocument/2006/relationships/image" Target="../media/image53.png"/><Relationship Id="rId24" Type="http://schemas.openxmlformats.org/officeDocument/2006/relationships/image" Target="../media/image101.svg"/><Relationship Id="rId5" Type="http://schemas.openxmlformats.org/officeDocument/2006/relationships/image" Target="../media/image37.png"/><Relationship Id="rId15" Type="http://schemas.openxmlformats.org/officeDocument/2006/relationships/image" Target="../media/image83.png"/><Relationship Id="rId23" Type="http://schemas.openxmlformats.org/officeDocument/2006/relationships/image" Target="../media/image100.png"/><Relationship Id="rId10" Type="http://schemas.openxmlformats.org/officeDocument/2006/relationships/image" Target="../media/image52.svg"/><Relationship Id="rId19" Type="http://schemas.openxmlformats.org/officeDocument/2006/relationships/image" Target="../media/image87.png"/><Relationship Id="rId4" Type="http://schemas.openxmlformats.org/officeDocument/2006/relationships/image" Target="../media/image95.svg"/><Relationship Id="rId9" Type="http://schemas.openxmlformats.org/officeDocument/2006/relationships/image" Target="../media/image51.png"/><Relationship Id="rId14" Type="http://schemas.openxmlformats.org/officeDocument/2006/relationships/image" Target="../media/image99.svg"/><Relationship Id="rId22" Type="http://schemas.openxmlformats.org/officeDocument/2006/relationships/image" Target="../media/image90.sv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rop.mmr.cz/cs/irop-2021-2027/dokument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otaceeu.cz/cs/evropske-fondy-v-cr/kohezni-politika-po-roce-2020/metodicke-dokumenty/metodicke-dokumenty-v-gesci-mmr-cr/metodicky-pokyn-pro-oblast-zadavani-zakazek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100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95.sv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svg"/><Relationship Id="rId11" Type="http://schemas.openxmlformats.org/officeDocument/2006/relationships/image" Target="../media/image94.png"/><Relationship Id="rId5" Type="http://schemas.openxmlformats.org/officeDocument/2006/relationships/image" Target="../media/image105.png"/><Relationship Id="rId10" Type="http://schemas.openxmlformats.org/officeDocument/2006/relationships/image" Target="../media/image110.svg"/><Relationship Id="rId4" Type="http://schemas.openxmlformats.org/officeDocument/2006/relationships/image" Target="../media/image104.svg"/><Relationship Id="rId9" Type="http://schemas.openxmlformats.org/officeDocument/2006/relationships/image" Target="../media/image109.png"/><Relationship Id="rId14" Type="http://schemas.openxmlformats.org/officeDocument/2006/relationships/image" Target="../media/image101.sv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dit-bezpecnosti.cz/media/file/bezpecnostni-inspekce-pozemnich-komunikaci-metodika-provadeni.pdf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ks.crr.cz/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A737-6413-1046-BFA6-F6A3779A8C3F}"/>
              </a:ext>
            </a:extLst>
          </p:cNvPr>
          <p:cNvSpPr txBox="1">
            <a:spLocks/>
          </p:cNvSpPr>
          <p:nvPr/>
        </p:nvSpPr>
        <p:spPr>
          <a:xfrm>
            <a:off x="779228" y="927335"/>
            <a:ext cx="7621822" cy="32083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TOUR</a:t>
            </a:r>
          </a:p>
          <a:p>
            <a:pPr algn="ctr"/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pro regionální rozvoj představuje </a:t>
            </a:r>
          </a:p>
          <a:p>
            <a:pPr algn="ctr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2021-2027</a:t>
            </a:r>
            <a:r>
              <a:rPr lang="cs-CZ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A93C5EC-424C-AC4D-B30E-0A1EDBAEB96F}"/>
              </a:ext>
            </a:extLst>
          </p:cNvPr>
          <p:cNvSpPr txBox="1">
            <a:spLocks/>
          </p:cNvSpPr>
          <p:nvPr/>
        </p:nvSpPr>
        <p:spPr>
          <a:xfrm>
            <a:off x="779228" y="5577122"/>
            <a:ext cx="6524625" cy="369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28. 4. 2022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52497B7-C54D-4F0D-9EB3-0CEBBC2FF7DA}"/>
              </a:ext>
            </a:extLst>
          </p:cNvPr>
          <p:cNvSpPr txBox="1"/>
          <p:nvPr/>
        </p:nvSpPr>
        <p:spPr>
          <a:xfrm>
            <a:off x="4417888" y="5161901"/>
            <a:ext cx="4263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Kamil Jiránek, </a:t>
            </a:r>
          </a:p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vedoucí oddělení hodnocení a kontroly ÚO IROP Středočeského kraje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692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95274" y="1838816"/>
            <a:ext cx="7946079" cy="308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fontAlgn="base"/>
            <a:endParaRPr lang="cs-CZ">
              <a:solidFill>
                <a:schemeClr val="bg1"/>
              </a:solidFill>
            </a:endParaRP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cs-CZ" b="1">
                <a:solidFill>
                  <a:schemeClr val="bg1"/>
                </a:solidFill>
              </a:rPr>
              <a:t>Způsobilé výdaje vznikají od 1. 1. 2021 </a:t>
            </a:r>
            <a:r>
              <a:rPr lang="cs-CZ">
                <a:solidFill>
                  <a:schemeClr val="bg1"/>
                </a:solidFill>
              </a:rPr>
              <a:t>(vyjma vybraných aktivit)</a:t>
            </a:r>
            <a:endParaRPr lang="cs-CZ" b="1">
              <a:solidFill>
                <a:schemeClr val="bg1"/>
              </a:solidFill>
            </a:endParaRPr>
          </a:p>
          <a:p>
            <a:pPr algn="just" rtl="0" fontAlgn="base"/>
            <a:endParaRPr lang="cs-CZ" b="1">
              <a:solidFill>
                <a:schemeClr val="bg1"/>
              </a:solidFill>
            </a:endParaRP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cs-CZ" b="1">
                <a:solidFill>
                  <a:schemeClr val="bg1"/>
                </a:solidFill>
              </a:rPr>
              <a:t>Výzvy v IROP 2021 - 2027</a:t>
            </a:r>
          </a:p>
          <a:p>
            <a:pPr marL="600075" lvl="1" indent="-257175" algn="just" fontAlgn="base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Režim tzv. „průběžných výzev“</a:t>
            </a:r>
          </a:p>
          <a:p>
            <a:pPr marL="600075" lvl="1" indent="-257175" algn="just" fontAlgn="base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Avíza výzev </a:t>
            </a:r>
            <a:r>
              <a:rPr lang="cs-CZ" u="sng">
                <a:solidFill>
                  <a:srgbClr val="FF0000"/>
                </a:solidFill>
              </a:rPr>
              <a:t>nebudou</a:t>
            </a:r>
            <a:r>
              <a:rPr lang="cs-CZ">
                <a:solidFill>
                  <a:schemeClr val="bg1"/>
                </a:solidFill>
              </a:rPr>
              <a:t> aplikována</a:t>
            </a:r>
          </a:p>
          <a:p>
            <a:pPr marL="600075" lvl="1" indent="-257175" algn="just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Vyhlašování výzev s povinným schválením záměrů v RAP</a:t>
            </a:r>
            <a:endParaRPr lang="cs-CZ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just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b="1">
                <a:solidFill>
                  <a:schemeClr val="bg1"/>
                </a:solidFill>
              </a:rPr>
              <a:t>Žadatelé nebudou povinni zpracovávat CBA v žádostech o podporu</a:t>
            </a:r>
          </a:p>
          <a:p>
            <a:pPr marL="342900" lvl="1" algn="just">
              <a:lnSpc>
                <a:spcPct val="120000"/>
              </a:lnSpc>
              <a:spcAft>
                <a:spcPts val="450"/>
              </a:spcAft>
            </a:pPr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1C022E-152D-4B8F-BFFA-40298701C19A}"/>
              </a:ext>
            </a:extLst>
          </p:cNvPr>
          <p:cNvSpPr txBox="1"/>
          <p:nvPr/>
        </p:nvSpPr>
        <p:spPr>
          <a:xfrm>
            <a:off x="502646" y="89938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administraci projektů</a:t>
            </a:r>
          </a:p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Co bude nového?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2812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Konzultační servis IROP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Uživatelské prostředí tazatele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F670C5-E3A0-4E2B-B9D5-338ADE36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96871"/>
            <a:ext cx="7288567" cy="44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637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F933821-A5DA-7140-8831-7E4D84AA8A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501650" cy="365125"/>
          </a:xfrm>
        </p:spPr>
        <p:txBody>
          <a:bodyPr/>
          <a:lstStyle/>
          <a:p>
            <a:fld id="{4000C4B2-41BC-D741-8B94-B76DB6967C01}" type="slidenum">
              <a:rPr lang="en-US" dirty="0" smtClean="0"/>
              <a:pPr/>
              <a:t>101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1CD06E-30C7-0F4B-9F7B-A86A3F339833}"/>
              </a:ext>
            </a:extLst>
          </p:cNvPr>
          <p:cNvSpPr txBox="1">
            <a:spLocks/>
          </p:cNvSpPr>
          <p:nvPr/>
        </p:nvSpPr>
        <p:spPr>
          <a:xfrm>
            <a:off x="0" y="2938585"/>
            <a:ext cx="9143999" cy="8904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r>
              <a:rPr lang="cs-CZ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8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F598F036-84EE-4148-8B85-D85501B1C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3151613"/>
            <a:ext cx="4793164" cy="338895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5B8EA8AC-87E1-4124-8B6B-CC7696A2493D}"/>
              </a:ext>
            </a:extLst>
          </p:cNvPr>
          <p:cNvSpPr txBox="1">
            <a:spLocks/>
          </p:cNvSpPr>
          <p:nvPr/>
        </p:nvSpPr>
        <p:spPr>
          <a:xfrm>
            <a:off x="665379" y="252598"/>
            <a:ext cx="7728235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>
                <a:solidFill>
                  <a:schemeClr val="bg1"/>
                </a:solidFill>
              </a:rPr>
              <a:t>Kategorie regionů a míra spolufinancování 2021 - 2027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FD177D0-ADC8-42AF-B83B-EB6F958D2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306716"/>
              </p:ext>
            </p:extLst>
          </p:nvPr>
        </p:nvGraphicFramePr>
        <p:xfrm>
          <a:off x="6088451" y="1511709"/>
          <a:ext cx="2781634" cy="1123417"/>
        </p:xfrm>
        <a:graphic>
          <a:graphicData uri="http://schemas.openxmlformats.org/drawingml/2006/table">
            <a:tbl>
              <a:tblPr/>
              <a:tblGrid>
                <a:gridCol w="1361121">
                  <a:extLst>
                    <a:ext uri="{9D8B030D-6E8A-4147-A177-3AD203B41FA5}">
                      <a16:colId xmlns:a16="http://schemas.microsoft.com/office/drawing/2014/main" val="2213518135"/>
                    </a:ext>
                  </a:extLst>
                </a:gridCol>
                <a:gridCol w="590813">
                  <a:extLst>
                    <a:ext uri="{9D8B030D-6E8A-4147-A177-3AD203B41FA5}">
                      <a16:colId xmlns:a16="http://schemas.microsoft.com/office/drawing/2014/main" val="4258649341"/>
                    </a:ext>
                  </a:extLst>
                </a:gridCol>
                <a:gridCol w="829700">
                  <a:extLst>
                    <a:ext uri="{9D8B030D-6E8A-4147-A177-3AD203B41FA5}">
                      <a16:colId xmlns:a16="http://schemas.microsoft.com/office/drawing/2014/main" val="1488829530"/>
                    </a:ext>
                  </a:extLst>
                </a:gridCol>
              </a:tblGrid>
              <a:tr h="418624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Kategorie regionu </a:t>
                      </a:r>
                      <a:b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(IND, ITI, RAP)</a:t>
                      </a:r>
                      <a:endParaRPr lang="it-IT" sz="9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Státní</a:t>
                      </a:r>
                      <a:r>
                        <a:rPr lang="cs-CZ" sz="900" b="0" kern="120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rozpočet</a:t>
                      </a:r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(dle typu příjemce)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621562"/>
                  </a:ext>
                </a:extLst>
              </a:tr>
              <a:tr h="234931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Projekty PR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3C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– 30 </a:t>
                      </a: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cs-CZ" sz="9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553231"/>
                  </a:ext>
                </a:extLst>
              </a:tr>
              <a:tr h="234931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Projekty MRR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7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– 15 </a:t>
                      </a: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cs-CZ" sz="9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023937"/>
                  </a:ext>
                </a:extLst>
              </a:tr>
              <a:tr h="234931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Projekty VRR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59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cs-CZ" sz="9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– 60 </a:t>
                      </a: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cs-CZ" sz="9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391003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0485646A-44C4-4A5A-B627-3983E9E15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006439"/>
              </p:ext>
            </p:extLst>
          </p:nvPr>
        </p:nvGraphicFramePr>
        <p:xfrm>
          <a:off x="6088451" y="2707370"/>
          <a:ext cx="2781637" cy="888486"/>
        </p:xfrm>
        <a:graphic>
          <a:graphicData uri="http://schemas.openxmlformats.org/drawingml/2006/table">
            <a:tbl>
              <a:tblPr/>
              <a:tblGrid>
                <a:gridCol w="1362808">
                  <a:extLst>
                    <a:ext uri="{9D8B030D-6E8A-4147-A177-3AD203B41FA5}">
                      <a16:colId xmlns:a16="http://schemas.microsoft.com/office/drawing/2014/main" val="2213518135"/>
                    </a:ext>
                  </a:extLst>
                </a:gridCol>
                <a:gridCol w="589085">
                  <a:extLst>
                    <a:ext uri="{9D8B030D-6E8A-4147-A177-3AD203B41FA5}">
                      <a16:colId xmlns:a16="http://schemas.microsoft.com/office/drawing/2014/main" val="4258649341"/>
                    </a:ext>
                  </a:extLst>
                </a:gridCol>
                <a:gridCol w="829744">
                  <a:extLst>
                    <a:ext uri="{9D8B030D-6E8A-4147-A177-3AD203B41FA5}">
                      <a16:colId xmlns:a16="http://schemas.microsoft.com/office/drawing/2014/main" val="1488829530"/>
                    </a:ext>
                  </a:extLst>
                </a:gridCol>
              </a:tblGrid>
              <a:tr h="418624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Kategorie regionu (CLLD)</a:t>
                      </a:r>
                      <a:endParaRPr lang="it-IT" sz="9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Státní</a:t>
                      </a:r>
                      <a:r>
                        <a:rPr lang="cs-CZ" sz="900" b="0" kern="120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rozpočet</a:t>
                      </a:r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621562"/>
                  </a:ext>
                </a:extLst>
              </a:tr>
              <a:tr h="234931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Projekty PR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3C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cs-CZ" sz="9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553231"/>
                  </a:ext>
                </a:extLst>
              </a:tr>
              <a:tr h="234931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Projekty MRR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7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 </a:t>
                      </a: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%</a:t>
                      </a:r>
                      <a:endParaRPr lang="cs-CZ" sz="900" b="0" kern="120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023937"/>
                  </a:ext>
                </a:extLst>
              </a:tr>
            </a:tbl>
          </a:graphicData>
        </a:graphic>
      </p:graphicFrame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6C931349-C102-470A-9242-5E21728CB7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9" b="89961" l="3226" r="98249">
                        <a14:foregroundMark x1="4640" y1="25061" x2="3226" y2="25554"/>
                        <a14:foregroundMark x1="9954" y1="23207" x2="7936" y2="23911"/>
                        <a14:foregroundMark x1="89954" y1="51369" x2="91705" y2="71056"/>
                        <a14:foregroundMark x1="91705" y1="71056" x2="90230" y2="71447"/>
                        <a14:foregroundMark x1="94747" y1="66232" x2="94839" y2="54237"/>
                        <a14:foregroundMark x1="97972" y1="62842" x2="98249" y2="65971"/>
                        <a14:backgroundMark x1="11613" y1="11604" x2="11613" y2="11604"/>
                        <a14:backgroundMark x1="4700" y1="24902" x2="6267" y2="24250"/>
                        <a14:backgroundMark x1="5438" y1="26206" x2="5253" y2="25684"/>
                        <a14:backgroundMark x1="4424" y1="25033" x2="4424" y2="24902"/>
                        <a14:backgroundMark x1="6912" y1="24511" x2="6912" y2="24511"/>
                        <a14:backgroundMark x1="6544" y1="24250" x2="7373" y2="23729"/>
                        <a14:backgroundMark x1="7465" y1="23990" x2="6728" y2="24120"/>
                        <a14:backgroundMark x1="4240" y1="25163" x2="4240" y2="25163"/>
                        <a14:backgroundMark x1="6175" y1="24511" x2="5806" y2="24511"/>
                        <a14:backgroundMark x1="6452" y1="24511" x2="5714" y2="23729"/>
                        <a14:backgroundMark x1="4700" y1="24902" x2="4608" y2="24120"/>
                        <a14:backgroundMark x1="5161" y1="25815" x2="4700" y2="25424"/>
                        <a14:backgroundMark x1="5438" y1="25033" x2="4700" y2="25033"/>
                        <a14:backgroundMark x1="7742" y1="23729" x2="8018" y2="23729"/>
                        <a14:backgroundMark x1="87281" y1="49283" x2="87281" y2="49283"/>
                        <a14:backgroundMark x1="4147" y1="25163" x2="4147" y2="25163"/>
                        <a14:backgroundMark x1="8111" y1="23598" x2="8111" y2="23598"/>
                        <a14:backgroundMark x1="8018" y1="23859" x2="8018" y2="23859"/>
                        <a14:backgroundMark x1="8111" y1="23859" x2="8111" y2="23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154" y="2710458"/>
            <a:ext cx="2814399" cy="1989534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A5A45EB-23E3-43EC-84CD-DEFDA09A36FB}"/>
              </a:ext>
            </a:extLst>
          </p:cNvPr>
          <p:cNvCxnSpPr>
            <a:cxnSpLocks/>
          </p:cNvCxnSpPr>
          <p:nvPr/>
        </p:nvCxnSpPr>
        <p:spPr>
          <a:xfrm>
            <a:off x="2809875" y="4219575"/>
            <a:ext cx="957427" cy="239991"/>
          </a:xfrm>
          <a:prstGeom prst="straightConnector1">
            <a:avLst/>
          </a:prstGeom>
          <a:ln w="114300"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EA4BDF31-D7D9-49A2-9A2F-483D5661E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258639"/>
              </p:ext>
            </p:extLst>
          </p:nvPr>
        </p:nvGraphicFramePr>
        <p:xfrm>
          <a:off x="517382" y="1821972"/>
          <a:ext cx="2454418" cy="888486"/>
        </p:xfrm>
        <a:graphic>
          <a:graphicData uri="http://schemas.openxmlformats.org/drawingml/2006/table">
            <a:tbl>
              <a:tblPr/>
              <a:tblGrid>
                <a:gridCol w="1292368">
                  <a:extLst>
                    <a:ext uri="{9D8B030D-6E8A-4147-A177-3AD203B41FA5}">
                      <a16:colId xmlns:a16="http://schemas.microsoft.com/office/drawing/2014/main" val="2213518135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4258649341"/>
                    </a:ext>
                  </a:extLst>
                </a:gridCol>
              </a:tblGrid>
              <a:tr h="418624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PO 2014-2020</a:t>
                      </a:r>
                      <a:endParaRPr lang="it-IT" sz="900" b="0" kern="120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Podíl spolufinancování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621562"/>
                  </a:ext>
                </a:extLst>
              </a:tr>
              <a:tr h="234931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Méně rozvinutý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7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85 %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023937"/>
                  </a:ext>
                </a:extLst>
              </a:tr>
              <a:tr h="234931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cs-CZ" sz="900" b="0" kern="1200">
                          <a:solidFill>
                            <a:srgbClr val="4C4C4C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Rozvinutější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900" b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50 %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000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973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143FBC1-9207-4AEB-B2ED-CBF7AA903A4F}"/>
              </a:ext>
            </a:extLst>
          </p:cNvPr>
          <p:cNvSpPr txBox="1"/>
          <p:nvPr/>
        </p:nvSpPr>
        <p:spPr>
          <a:xfrm>
            <a:off x="1373697" y="459680"/>
            <a:ext cx="63966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32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Návrh</a:t>
            </a: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rozdělení alokace v IROP</a:t>
            </a:r>
            <a:endParaRPr lang="cs-CZ">
              <a:solidFill>
                <a:schemeClr val="bg1"/>
              </a:solidFill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825B137C-9EDC-48D2-BBBA-6F95ABC14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500781"/>
              </p:ext>
            </p:extLst>
          </p:nvPr>
        </p:nvGraphicFramePr>
        <p:xfrm>
          <a:off x="770528" y="1167795"/>
          <a:ext cx="7602944" cy="474779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709838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581925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859669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602561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848951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12464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Alokace specifického cíle (Kč)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440536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eGovernment a kyberbezpečnost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12 424 093 301  </a:t>
                      </a:r>
                      <a:endParaRPr lang="cs-CZ" sz="1200" b="1" i="0" u="none" strike="noStrike" kern="1200" cap="none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327617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9 333 305 380  </a:t>
                      </a:r>
                      <a:endParaRPr lang="cs-CZ" sz="1200" b="1" i="0" u="none" strike="noStrike" kern="12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33321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 2.2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Zelená infrastruktura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EFRR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13 795 964 504  </a:t>
                      </a:r>
                      <a:endParaRPr lang="cs-CZ" sz="1200" b="1" i="0" u="none" strike="noStrike" kern="12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343219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Silnice II. třídy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10 166 689 736  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327617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Vzdělávání 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14 070 685 797 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52922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/>
                        </a:rPr>
                        <a:t>Sociální</a:t>
                      </a: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9 049 128 827  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32761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9 565 642 065  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327617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8 834 462 816  </a:t>
                      </a:r>
                      <a:endParaRPr lang="cs-CZ" sz="1200" b="1" i="0" u="none" strike="noStrike" kern="1200" cap="non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6133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7 968 639 382  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  <a:tr h="20720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CP 2 – priorita 6</a:t>
                      </a: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 6.1</a:t>
                      </a: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Čistá a aktivní mobilita</a:t>
                      </a: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 </a:t>
                      </a:r>
                      <a:r>
                        <a:rPr lang="cs-CZ" sz="12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20 371 428 707  </a:t>
                      </a:r>
                      <a:endParaRPr lang="cs-CZ" sz="1200" b="1" i="0" u="none" strike="noStrike" kern="12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33698"/>
                  </a:ext>
                </a:extLst>
              </a:tr>
              <a:tr h="19794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CELKEM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</a:t>
                      </a:r>
                      <a:r>
                        <a:rPr lang="cs-CZ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117 670 936 835  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55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75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143FBC1-9207-4AEB-B2ED-CBF7AA903A4F}"/>
              </a:ext>
            </a:extLst>
          </p:cNvPr>
          <p:cNvSpPr txBox="1"/>
          <p:nvPr/>
        </p:nvSpPr>
        <p:spPr>
          <a:xfrm>
            <a:off x="1373697" y="459680"/>
            <a:ext cx="6662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Přehled alokací do úrovně aktivit</a:t>
            </a:r>
            <a:endParaRPr lang="cs-CZ">
              <a:solidFill>
                <a:schemeClr val="bg1"/>
              </a:solidFill>
            </a:endParaRPr>
          </a:p>
        </p:txBody>
      </p:sp>
      <p:graphicFrame>
        <p:nvGraphicFramePr>
          <p:cNvPr id="6" name="Tabulka 4">
            <a:extLst>
              <a:ext uri="{FF2B5EF4-FFF2-40B4-BE49-F238E27FC236}">
                <a16:creationId xmlns:a16="http://schemas.microsoft.com/office/drawing/2014/main" id="{F08E2BA7-A080-4199-962B-4CF5112E4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422498"/>
              </p:ext>
            </p:extLst>
          </p:nvPr>
        </p:nvGraphicFramePr>
        <p:xfrm>
          <a:off x="1113405" y="1204546"/>
          <a:ext cx="6917189" cy="480191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63848">
                  <a:extLst>
                    <a:ext uri="{9D8B030D-6E8A-4147-A177-3AD203B41FA5}">
                      <a16:colId xmlns:a16="http://schemas.microsoft.com/office/drawing/2014/main" val="2626478507"/>
                    </a:ext>
                  </a:extLst>
                </a:gridCol>
                <a:gridCol w="1943336">
                  <a:extLst>
                    <a:ext uri="{9D8B030D-6E8A-4147-A177-3AD203B41FA5}">
                      <a16:colId xmlns:a16="http://schemas.microsoft.com/office/drawing/2014/main" val="1208643266"/>
                    </a:ext>
                  </a:extLst>
                </a:gridCol>
                <a:gridCol w="679488">
                  <a:extLst>
                    <a:ext uri="{9D8B030D-6E8A-4147-A177-3AD203B41FA5}">
                      <a16:colId xmlns:a16="http://schemas.microsoft.com/office/drawing/2014/main" val="2387706049"/>
                    </a:ext>
                  </a:extLst>
                </a:gridCol>
                <a:gridCol w="1668823">
                  <a:extLst>
                    <a:ext uri="{9D8B030D-6E8A-4147-A177-3AD203B41FA5}">
                      <a16:colId xmlns:a16="http://schemas.microsoft.com/office/drawing/2014/main" val="3795607057"/>
                    </a:ext>
                  </a:extLst>
                </a:gridCol>
                <a:gridCol w="1361694">
                  <a:extLst>
                    <a:ext uri="{9D8B030D-6E8A-4147-A177-3AD203B41FA5}">
                      <a16:colId xmlns:a16="http://schemas.microsoft.com/office/drawing/2014/main" val="1333006616"/>
                    </a:ext>
                  </a:extLst>
                </a:gridCol>
              </a:tblGrid>
              <a:tr h="51259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>
                          <a:effectLst/>
                        </a:rPr>
                        <a:t>Specifický</a:t>
                      </a:r>
                    </a:p>
                    <a:p>
                      <a:pPr algn="ctr" fontAlgn="t"/>
                      <a:r>
                        <a:rPr lang="cs-CZ" sz="1400" u="none" strike="noStrike" baseline="0">
                          <a:effectLst/>
                        </a:rPr>
                        <a:t> cíl</a:t>
                      </a:r>
                      <a:endParaRPr lang="cs-CZ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>
                          <a:effectLst/>
                        </a:rPr>
                        <a:t>Aktivita</a:t>
                      </a:r>
                      <a:endParaRPr lang="cs-CZ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>
                          <a:effectLst/>
                        </a:rPr>
                        <a:t>% ze SC</a:t>
                      </a:r>
                      <a:endParaRPr lang="cs-CZ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>
                          <a:effectLst/>
                        </a:rPr>
                        <a:t>Celkem alokace EFRR</a:t>
                      </a:r>
                      <a:endParaRPr lang="cs-CZ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Z toho ITI </a:t>
                      </a:r>
                      <a:endParaRPr lang="cs-CZ"/>
                    </a:p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(cca) EFRR </a:t>
                      </a:r>
                      <a:endParaRPr lang="cs-CZ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8141285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1.1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eGovernment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6 212 046 650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116 234 472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967941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1.1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elektronické zdravotnictví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2 484 818 660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9705031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1.1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kybernetická bezpečnost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3 727 227 990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2520434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2.1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modernizace IZS - policie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48,0%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4 479 986 582 </a:t>
                      </a:r>
                      <a:r>
                        <a:rPr lang="cs-CZ" sz="9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Kč</a:t>
                      </a:r>
                      <a:endParaRPr lang="cs-CZ" sz="90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8546768"/>
                  </a:ext>
                </a:extLst>
              </a:tr>
              <a:tr h="3433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2.1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modernizace IZS – zdrav. záchranné služby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1 866 661 076 </a:t>
                      </a:r>
                      <a:r>
                        <a:rPr lang="cs-CZ" sz="9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Kč</a:t>
                      </a:r>
                      <a:endParaRPr lang="cs-CZ" sz="90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4124989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2.1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modernizace IZS - hasiči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32,0%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2 986 657 722 </a:t>
                      </a:r>
                      <a:r>
                        <a:rPr lang="cs-CZ" sz="9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Kč</a:t>
                      </a:r>
                      <a:endParaRPr lang="cs-CZ" sz="90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0186951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2.2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veřejná prostranství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100,0%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13 795 964 504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4 541 679 586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0808250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3.1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silnice II. Třídy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100,0%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10 166 689 736 Kč</a:t>
                      </a: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900" b="0" i="0" u="none" strike="noStrike" cap="non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98364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mateřské školy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25,0%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3 517 671 449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1 577 588 363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1282915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základní školy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43,0%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6 050 394 893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2 827 667 776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6390606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střední školy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22,0%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3 095 550 875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556995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neformální vzdělávání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703 534 290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302 347 528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9215549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speciální vzdělávání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703 534 290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058004"/>
                  </a:ext>
                </a:extLst>
              </a:tr>
              <a:tr h="1911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4.2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sociální bydlení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2 714 738 648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359 213 515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2481907"/>
                  </a:ext>
                </a:extLst>
              </a:tr>
              <a:tr h="1911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4.2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sociální služby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70,0%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6 334 390 179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1 565 570 267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5093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85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143FBC1-9207-4AEB-B2ED-CBF7AA903A4F}"/>
              </a:ext>
            </a:extLst>
          </p:cNvPr>
          <p:cNvSpPr txBox="1"/>
          <p:nvPr/>
        </p:nvSpPr>
        <p:spPr>
          <a:xfrm>
            <a:off x="1373697" y="459680"/>
            <a:ext cx="6662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Přehled alokací do úrovně aktivit</a:t>
            </a:r>
            <a:endParaRPr lang="cs-CZ">
              <a:solidFill>
                <a:schemeClr val="bg1"/>
              </a:solidFill>
            </a:endParaRP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A2A84D3-C71C-4C40-AB6F-ABF15F88B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9191"/>
              </p:ext>
            </p:extLst>
          </p:nvPr>
        </p:nvGraphicFramePr>
        <p:xfrm>
          <a:off x="1119756" y="1187914"/>
          <a:ext cx="6904488" cy="44821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78481">
                  <a:extLst>
                    <a:ext uri="{9D8B030D-6E8A-4147-A177-3AD203B41FA5}">
                      <a16:colId xmlns:a16="http://schemas.microsoft.com/office/drawing/2014/main" val="2626478507"/>
                    </a:ext>
                  </a:extLst>
                </a:gridCol>
                <a:gridCol w="2218808">
                  <a:extLst>
                    <a:ext uri="{9D8B030D-6E8A-4147-A177-3AD203B41FA5}">
                      <a16:colId xmlns:a16="http://schemas.microsoft.com/office/drawing/2014/main" val="1208643266"/>
                    </a:ext>
                  </a:extLst>
                </a:gridCol>
                <a:gridCol w="689070">
                  <a:extLst>
                    <a:ext uri="{9D8B030D-6E8A-4147-A177-3AD203B41FA5}">
                      <a16:colId xmlns:a16="http://schemas.microsoft.com/office/drawing/2014/main" val="2387706049"/>
                    </a:ext>
                  </a:extLst>
                </a:gridCol>
                <a:gridCol w="1637231">
                  <a:extLst>
                    <a:ext uri="{9D8B030D-6E8A-4147-A177-3AD203B41FA5}">
                      <a16:colId xmlns:a16="http://schemas.microsoft.com/office/drawing/2014/main" val="3795607057"/>
                    </a:ext>
                  </a:extLst>
                </a:gridCol>
                <a:gridCol w="1380898">
                  <a:extLst>
                    <a:ext uri="{9D8B030D-6E8A-4147-A177-3AD203B41FA5}">
                      <a16:colId xmlns:a16="http://schemas.microsoft.com/office/drawing/2014/main" val="1333006616"/>
                    </a:ext>
                  </a:extLst>
                </a:gridCol>
              </a:tblGrid>
              <a:tr h="473758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>
                          <a:effectLst/>
                        </a:rPr>
                        <a:t>Specifický</a:t>
                      </a:r>
                    </a:p>
                    <a:p>
                      <a:pPr algn="ctr" fontAlgn="t"/>
                      <a:r>
                        <a:rPr lang="cs-CZ" sz="1400" u="none" strike="noStrike" baseline="0">
                          <a:effectLst/>
                        </a:rPr>
                        <a:t> cíl</a:t>
                      </a:r>
                      <a:endParaRPr lang="cs-CZ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>
                          <a:effectLst/>
                        </a:rPr>
                        <a:t>Aktivita</a:t>
                      </a:r>
                      <a:endParaRPr lang="cs-CZ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>
                          <a:effectLst/>
                        </a:rPr>
                        <a:t>% ze SC</a:t>
                      </a:r>
                      <a:endParaRPr lang="cs-CZ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>
                          <a:effectLst/>
                        </a:rPr>
                        <a:t>Celkem alokace EFRR</a:t>
                      </a:r>
                      <a:endParaRPr lang="cs-CZ" sz="1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Z toho ITI </a:t>
                      </a:r>
                      <a:endParaRPr lang="cs-CZ"/>
                    </a:p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(cca) EFRR </a:t>
                      </a:r>
                      <a:endParaRPr lang="cs-CZ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8141285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4.3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urgentní příjmy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39,1%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3 739 462 090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9705031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4.3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integrovaná péče - psychiatrie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8,8%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841 378 970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2520434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4.3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integrovaná péče - paliativa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2,9%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280 459 657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8546768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4.3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integrovaná péče - onkologie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4,9%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467 432 761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4124989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4.3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integrovaná péče - následná péče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19,9%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1 899 744 781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0186951"/>
                  </a:ext>
                </a:extLst>
              </a:tr>
              <a:tr h="3394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4.3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ochrana veřejného zdraví - hygiena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24,4%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2 337 163 806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0808250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4.4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památky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3 533 785 126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1 961 331 725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98364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4.4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knihovny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1 766 892 563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827 490 121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1282915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4.4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muzea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25,0%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2 208 615 704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1 065 600 874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6390606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4.4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cestovní ruch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15,0%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1 325 169 422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469 230 315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556995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5.1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komunitně vedený místní rozvoj 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100,0%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7 968 639 382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9215549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6.1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kolejová vozidla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6,1%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1 243 510 812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501 960 573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058004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6.1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ostatní vozidla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28,5%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5 807 710 038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2 729 300 487 Kč 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2872689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6.1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cyklostezky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23,2%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4 726 838 952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1 730 031 401 Kč</a:t>
                      </a: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900" b="0" i="0" u="none" strike="noStrike" cap="non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01027061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6.1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plnící a dobíjecí stanice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6,4%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1 308 111 689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421 246 302 Kč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3655500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6.1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telematika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6,8%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1 389 212 390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755 230 229 Kč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4479827"/>
                  </a:ext>
                </a:extLst>
              </a:tr>
              <a:tr h="218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6.1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přestupní uzly HD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15,2%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3 089 747 048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1 684 078 078 Kč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6502851"/>
                  </a:ext>
                </a:extLst>
              </a:tr>
              <a:tr h="1746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SC 6.1</a:t>
                      </a:r>
                      <a:endParaRPr lang="cs-CZ" sz="10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bezpečnost</a:t>
                      </a:r>
                      <a:endParaRPr lang="cs-CZ" sz="105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13,8%</a:t>
                      </a:r>
                      <a:endParaRPr lang="cs-CZ" sz="9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2 806 297 777 Kč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966 448 184 Kč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2481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589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02646" y="1268469"/>
            <a:ext cx="7646272" cy="48490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1">
              <a:lnSpc>
                <a:spcPct val="120000"/>
              </a:lnSpc>
              <a:spcAft>
                <a:spcPts val="450"/>
              </a:spcAft>
            </a:pPr>
            <a:endParaRPr lang="cs-CZ" sz="16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Aft>
                <a:spcPts val="450"/>
              </a:spcAft>
            </a:pPr>
            <a:r>
              <a:rPr lang="cs-CZ" sz="1600" b="1" u="sng">
                <a:solidFill>
                  <a:schemeClr val="bg1"/>
                </a:solidFill>
              </a:rPr>
              <a:t>Hodnocení žádostí</a:t>
            </a:r>
            <a:endParaRPr lang="cs-CZ" sz="1600" b="1" u="sng">
              <a:solidFill>
                <a:schemeClr val="bg1"/>
              </a:solidFill>
              <a:cs typeface="Arial"/>
            </a:endParaRPr>
          </a:p>
          <a:p>
            <a:pPr marL="600075" lvl="1" indent="-257175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Kontrola formálních náležitostí a přijatelnosti, ex-ante analýza rizik/kontrola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lvl="1">
              <a:lnSpc>
                <a:spcPct val="120000"/>
              </a:lnSpc>
              <a:spcAft>
                <a:spcPts val="450"/>
              </a:spcAft>
            </a:pPr>
            <a:r>
              <a:rPr lang="cs-CZ" sz="1600">
                <a:solidFill>
                  <a:schemeClr val="bg1"/>
                </a:solidFill>
              </a:rPr>
              <a:t>	→ průběžné doporučování projektů k vydání Rozhodnutí o poskytnutí 	 	     dotace do výše alokace výzvy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600075" lvl="1" indent="-257175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Veškeré žádosti o podporu se budou hodnotit na Centru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685800" lvl="2">
              <a:lnSpc>
                <a:spcPct val="120000"/>
              </a:lnSpc>
              <a:spcAft>
                <a:spcPts val="450"/>
              </a:spcAft>
            </a:pPr>
            <a:r>
              <a:rPr lang="cs-CZ" sz="1600">
                <a:solidFill>
                  <a:schemeClr val="bg1"/>
                </a:solidFill>
              </a:rPr>
              <a:t>	→ včetně výzev podávaných v rámci výzev MAS/ITI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600075" lvl="1" indent="-257175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Požadované dokumenty k žádosti o podporu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685800" lvl="2">
              <a:lnSpc>
                <a:spcPct val="120000"/>
              </a:lnSpc>
              <a:spcAft>
                <a:spcPts val="450"/>
              </a:spcAft>
            </a:pPr>
            <a:r>
              <a:rPr lang="cs-CZ" sz="1600">
                <a:solidFill>
                  <a:schemeClr val="bg1"/>
                </a:solidFill>
              </a:rPr>
              <a:t>	→ definovány ve Specifických pravidlech každé výzvy 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600075" lvl="1" indent="-257175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Kompletní rozsah KL zveřejněn žadateli ​</a:t>
            </a:r>
          </a:p>
          <a:p>
            <a:pPr marL="685800" lvl="2">
              <a:lnSpc>
                <a:spcPct val="120000"/>
              </a:lnSpc>
              <a:spcAft>
                <a:spcPts val="450"/>
              </a:spcAft>
            </a:pPr>
            <a:r>
              <a:rPr lang="cs-CZ" sz="1600">
                <a:solidFill>
                  <a:schemeClr val="bg1"/>
                </a:solidFill>
              </a:rPr>
              <a:t>	→ kritéria formálních náležitostí a přijatelnosti budou uveřejněna na webu Centra (napravitelná x nenapravitelná kritéria)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lvl="1" fontAlgn="base"/>
            <a:endParaRPr 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1C022E-152D-4B8F-BFFA-40298701C19A}"/>
              </a:ext>
            </a:extLst>
          </p:cNvPr>
          <p:cNvSpPr txBox="1"/>
          <p:nvPr/>
        </p:nvSpPr>
        <p:spPr>
          <a:xfrm>
            <a:off x="502646" y="445046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administraci projektů</a:t>
            </a:r>
          </a:p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Co bude nového?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80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956427" y="1996051"/>
            <a:ext cx="7007487" cy="3832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cs-CZ" sz="1600" b="1" u="sng">
                <a:solidFill>
                  <a:schemeClr val="bg1"/>
                </a:solidFill>
                <a:latin typeface="Arial"/>
                <a:cs typeface="Arial"/>
              </a:rPr>
              <a:t>Fáze realizace projektu</a:t>
            </a:r>
          </a:p>
          <a:p>
            <a:pPr fontAlgn="base"/>
            <a:endParaRPr lang="cs-CZ" sz="1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fontAlgn="base"/>
            <a:r>
              <a:rPr lang="cs-CZ" sz="1600" b="1">
                <a:solidFill>
                  <a:schemeClr val="bg1"/>
                </a:solidFill>
                <a:latin typeface="Arial"/>
                <a:cs typeface="Arial"/>
              </a:rPr>
              <a:t>Zjednodušené metody vykazování</a:t>
            </a:r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​</a:t>
            </a:r>
            <a:r>
              <a:rPr lang="cs-CZ" sz="1600" b="1">
                <a:solidFill>
                  <a:schemeClr val="bg1"/>
                </a:solidFill>
                <a:latin typeface="Arial"/>
                <a:cs typeface="Arial"/>
              </a:rPr>
              <a:t> - paušál (nepřímé náklady)</a:t>
            </a:r>
            <a:endParaRPr lang="en-US" sz="1600" b="1">
              <a:solidFill>
                <a:schemeClr val="bg1"/>
              </a:solidFill>
              <a:latin typeface="Arial"/>
              <a:cs typeface="Arial"/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Výdaje typu studie proveditelnosti, administrace VŘ, TDI, BOZP, AD, projektová dokumentace apod.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Proplácení bez kontroly dokladů do výše stanoveného procenta z celkových </a:t>
            </a:r>
            <a:r>
              <a:rPr lang="cs-CZ" sz="1600" b="1">
                <a:solidFill>
                  <a:schemeClr val="bg1"/>
                </a:solidFill>
              </a:rPr>
              <a:t>přímých</a:t>
            </a:r>
            <a:r>
              <a:rPr lang="cs-CZ" sz="1600">
                <a:solidFill>
                  <a:schemeClr val="bg1"/>
                </a:solidFill>
              </a:rPr>
              <a:t> způsobilých výdajů projektu ve výši 7% (výše se může lišit dle výzvy; bude stanoveno ve SP)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lvl="2" fontAlgn="base"/>
            <a:endParaRPr lang="cs-CZ" sz="1600">
              <a:solidFill>
                <a:schemeClr val="bg1"/>
              </a:solidFill>
            </a:endParaRPr>
          </a:p>
          <a:p>
            <a:pPr lvl="1" fontAlgn="base"/>
            <a:r>
              <a:rPr lang="cs-CZ" sz="1600" b="1">
                <a:solidFill>
                  <a:schemeClr val="bg1"/>
                </a:solidFill>
                <a:latin typeface="Arial"/>
                <a:cs typeface="Arial"/>
              </a:rPr>
              <a:t>Vzorkování</a:t>
            </a:r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​</a:t>
            </a:r>
            <a:endParaRPr lang="cs-CZ" sz="1600" b="1">
              <a:solidFill>
                <a:schemeClr val="bg1"/>
              </a:solidFill>
              <a:latin typeface="Arial"/>
              <a:cs typeface="Arial"/>
            </a:endParaRPr>
          </a:p>
          <a:p>
            <a:pPr marL="1085850" lvl="2" indent="-171450" fontAlgn="base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Kontrola žádostí o platbu a zakázek → dle stanoveného vzorku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1085850" lvl="2" indent="-171450" fontAlgn="base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Blíže upřesněno v OPPŽP 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lvl="2" fontAlgn="base"/>
            <a:endParaRPr lang="cs-CZ" sz="1600">
              <a:solidFill>
                <a:schemeClr val="bg1"/>
              </a:solidFill>
              <a:highlight>
                <a:srgbClr val="FF00FF"/>
              </a:highlight>
            </a:endParaRPr>
          </a:p>
          <a:p>
            <a:pPr lvl="2" fontAlgn="base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685A521-FA31-4366-8F08-F17007FAD0BE}"/>
              </a:ext>
            </a:extLst>
          </p:cNvPr>
          <p:cNvSpPr txBox="1"/>
          <p:nvPr/>
        </p:nvSpPr>
        <p:spPr>
          <a:xfrm>
            <a:off x="502646" y="382121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administraci projektů</a:t>
            </a:r>
          </a:p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Co bude nového?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777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1063240" y="1710897"/>
            <a:ext cx="7007487" cy="37246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cs-CZ" sz="1600" b="1" u="sng">
                <a:solidFill>
                  <a:schemeClr val="bg1"/>
                </a:solidFill>
                <a:latin typeface="Arial"/>
                <a:cs typeface="Arial"/>
              </a:rPr>
              <a:t>Fáze realizace projektu</a:t>
            </a:r>
          </a:p>
          <a:p>
            <a:pPr fontAlgn="base"/>
            <a:endParaRPr lang="cs-CZ" sz="1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2" fontAlgn="base"/>
            <a:endParaRPr lang="cs-CZ" sz="1600">
              <a:solidFill>
                <a:schemeClr val="bg1"/>
              </a:solidFill>
              <a:highlight>
                <a:srgbClr val="FF00FF"/>
              </a:highlight>
            </a:endParaRPr>
          </a:p>
          <a:p>
            <a:pPr lvl="1" fontAlgn="base"/>
            <a:r>
              <a:rPr lang="cs-CZ" sz="1600" b="1">
                <a:solidFill>
                  <a:schemeClr val="bg1"/>
                </a:solidFill>
                <a:latin typeface="Arial"/>
                <a:cs typeface="Arial"/>
              </a:rPr>
              <a:t>Fikce doručení </a:t>
            </a:r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/>
            </a:endParaRPr>
          </a:p>
          <a:p>
            <a:pPr marL="1085850" lvl="2" indent="-171450" fontAlgn="base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altLang="zh-CN" sz="1600" bmk="_Hlk94009378">
                <a:solidFill>
                  <a:schemeClr val="bg1"/>
                </a:solidFill>
                <a:ea typeface="黑体"/>
              </a:rPr>
              <a:t>V MS2021+ je za okamžik doručení považováno přihlášení žadatele/příjemce nebo jím pověřené osoby do systému MS2021+</a:t>
            </a:r>
            <a:endParaRPr lang="cs-CZ" altLang="zh-CN" sz="1600">
              <a:solidFill>
                <a:schemeClr val="bg1"/>
              </a:solidFill>
              <a:ea typeface="黑体"/>
              <a:cs typeface="Arial"/>
            </a:endParaRPr>
          </a:p>
          <a:p>
            <a:pPr marL="1085850" lvl="2" indent="-171450" fontAlgn="base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altLang="zh-CN" sz="1600" bmk="_Hlk94009378">
                <a:solidFill>
                  <a:schemeClr val="bg1"/>
                </a:solidFill>
                <a:ea typeface="黑体"/>
              </a:rPr>
              <a:t>Žadatelem/příjemcem nebo jím pověřenou osobou je myšlena každá osoba s přístupem k žádosti o podporu bez ohledu na přidělenou roli</a:t>
            </a:r>
            <a:endParaRPr lang="cs-CZ" altLang="zh-CN" sz="1600">
              <a:solidFill>
                <a:schemeClr val="bg1"/>
              </a:solidFill>
              <a:ea typeface="黑体"/>
              <a:cs typeface="Arial"/>
            </a:endParaRPr>
          </a:p>
          <a:p>
            <a:pPr marL="1085850" lvl="2" indent="-171450" fontAlgn="base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altLang="zh-CN" sz="1600" bmk="_Hlk94009378">
                <a:solidFill>
                  <a:schemeClr val="bg1"/>
                </a:solidFill>
                <a:ea typeface="黑体"/>
              </a:rPr>
              <a:t>V případě, že se taková osoba do MS2021+ </a:t>
            </a:r>
            <a:r>
              <a:rPr lang="cs-CZ" altLang="zh-CN" sz="1600" b="1" bmk="_Hlk94009378">
                <a:solidFill>
                  <a:schemeClr val="bg1"/>
                </a:solidFill>
                <a:ea typeface="黑体"/>
              </a:rPr>
              <a:t>nepřihlásí do 10 kalendářních dnů ode dne odeslání depeše, považuje se za den doručení poslední den této lhůty</a:t>
            </a:r>
            <a:endParaRPr lang="cs-CZ" altLang="zh-CN" sz="1600" b="1">
              <a:solidFill>
                <a:schemeClr val="bg1"/>
              </a:solidFill>
              <a:ea typeface="黑体"/>
              <a:cs typeface="Arial"/>
            </a:endParaRPr>
          </a:p>
          <a:p>
            <a:pPr lvl="2" fontAlgn="base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685A521-FA31-4366-8F08-F17007FAD0BE}"/>
              </a:ext>
            </a:extLst>
          </p:cNvPr>
          <p:cNvSpPr txBox="1"/>
          <p:nvPr/>
        </p:nvSpPr>
        <p:spPr>
          <a:xfrm>
            <a:off x="502646" y="390031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administraci projektů</a:t>
            </a:r>
          </a:p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Co bude nového?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77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1068256" y="1854760"/>
            <a:ext cx="7007487" cy="4447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cs-CZ" sz="1600" b="1" u="sng">
                <a:solidFill>
                  <a:schemeClr val="bg1"/>
                </a:solidFill>
                <a:latin typeface="Arial"/>
                <a:cs typeface="Arial"/>
              </a:rPr>
              <a:t>Fáze realizace projektu</a:t>
            </a:r>
          </a:p>
          <a:p>
            <a:pPr fontAlgn="base"/>
            <a:endParaRPr lang="cs-CZ" sz="1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fontAlgn="base"/>
            <a:r>
              <a:rPr lang="cs-CZ" sz="1600" b="1">
                <a:solidFill>
                  <a:schemeClr val="bg1"/>
                </a:solidFill>
                <a:latin typeface="Arial"/>
                <a:cs typeface="Arial"/>
              </a:rPr>
              <a:t>Zrušení etap a nahrazení FP</a:t>
            </a:r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​</a:t>
            </a:r>
            <a:endParaRPr lang="cs-CZ" sz="1600" b="1">
              <a:solidFill>
                <a:schemeClr val="bg1"/>
              </a:solidFill>
              <a:latin typeface="Arial"/>
              <a:cs typeface="Arial"/>
            </a:endParaRPr>
          </a:p>
          <a:p>
            <a:pPr marL="1085850" lvl="2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Formální změna - místo etap bude používán termín </a:t>
            </a:r>
            <a:r>
              <a:rPr lang="cs-CZ" sz="1600" i="1">
                <a:solidFill>
                  <a:schemeClr val="bg1"/>
                </a:solidFill>
                <a:latin typeface="Arial"/>
                <a:cs typeface="Arial"/>
              </a:rPr>
              <a:t>sledované období</a:t>
            </a: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, které bude  definováno finančními plány</a:t>
            </a:r>
          </a:p>
          <a:p>
            <a:pPr marL="1085850" lvl="2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Sledované období bude končit 20 </a:t>
            </a:r>
            <a:r>
              <a:rPr lang="cs-CZ" sz="1600" err="1">
                <a:solidFill>
                  <a:schemeClr val="bg1"/>
                </a:solidFill>
                <a:latin typeface="Arial"/>
                <a:cs typeface="Arial"/>
              </a:rPr>
              <a:t>pd</a:t>
            </a: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 před datem předložení </a:t>
            </a:r>
            <a:r>
              <a:rPr lang="cs-CZ" sz="1600" err="1">
                <a:solidFill>
                  <a:schemeClr val="bg1"/>
                </a:solidFill>
                <a:latin typeface="Arial"/>
                <a:cs typeface="Arial"/>
              </a:rPr>
              <a:t>ŽoP</a:t>
            </a: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, obdobně jako nyní etapa</a:t>
            </a:r>
          </a:p>
          <a:p>
            <a:pPr lvl="1" fontAlgn="base"/>
            <a:r>
              <a:rPr lang="cs-CZ" sz="1600">
                <a:solidFill>
                  <a:schemeClr val="bg1"/>
                </a:solidFill>
                <a:highlight>
                  <a:srgbClr val="FF00FF"/>
                </a:highlight>
                <a:latin typeface="Arial"/>
                <a:cs typeface="Arial"/>
              </a:rPr>
              <a:t>​</a:t>
            </a:r>
          </a:p>
          <a:p>
            <a:pPr lvl="1" fontAlgn="base"/>
            <a:endParaRPr lang="cs-CZ" sz="1600">
              <a:solidFill>
                <a:schemeClr val="bg1"/>
              </a:solidFill>
              <a:highlight>
                <a:srgbClr val="FF00FF"/>
              </a:highlight>
              <a:latin typeface="Arial" panose="020B0604020202020204" pitchFamily="34" charset="0"/>
            </a:endParaRPr>
          </a:p>
          <a:p>
            <a:pPr lvl="1" fontAlgn="base"/>
            <a:r>
              <a:rPr lang="cs-CZ" sz="1600" b="1">
                <a:solidFill>
                  <a:schemeClr val="bg1"/>
                </a:solidFill>
                <a:latin typeface="Arial"/>
                <a:cs typeface="Arial"/>
              </a:rPr>
              <a:t>Platforma BIM na sdílení rozpočtů</a:t>
            </a:r>
          </a:p>
          <a:p>
            <a:pPr marL="1085850" lvl="2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Prostředí s on-line aplikacemi pro odhadování ceny stavby, projektování, oceňování, průběh stavby </a:t>
            </a:r>
            <a:r>
              <a:rPr lang="cs-CZ" sz="16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</a:p>
          <a:p>
            <a:pPr marL="1085850" lvl="2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Sdílení informací a dokumentů týkajících se rozpočtů v online prostředí</a:t>
            </a:r>
          </a:p>
          <a:p>
            <a:pPr marL="1085850" lvl="2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Export do potřebných formátů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0C70E67-7A17-4AB3-A469-681BC4508AE8}"/>
              </a:ext>
            </a:extLst>
          </p:cNvPr>
          <p:cNvSpPr txBox="1"/>
          <p:nvPr/>
        </p:nvSpPr>
        <p:spPr>
          <a:xfrm>
            <a:off x="502647" y="598688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administraci projektů</a:t>
            </a:r>
          </a:p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Co bude nového?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52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1567433" y="1890642"/>
            <a:ext cx="6009134" cy="40882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fontAlgn="base"/>
            <a:r>
              <a:rPr lang="cs-CZ" b="1" u="sng">
                <a:solidFill>
                  <a:schemeClr val="bg1"/>
                </a:solidFill>
              </a:rPr>
              <a:t>Integrované projekty</a:t>
            </a:r>
            <a:r>
              <a:rPr lang="en-US" b="1" u="sng">
                <a:solidFill>
                  <a:schemeClr val="bg1"/>
                </a:solidFill>
              </a:rPr>
              <a:t>​</a:t>
            </a:r>
            <a:endParaRPr lang="cs-CZ" b="1" u="sng">
              <a:solidFill>
                <a:schemeClr val="bg1"/>
              </a:solidFill>
            </a:endParaRPr>
          </a:p>
          <a:p>
            <a:pPr algn="l" fontAlgn="base"/>
            <a:endParaRPr lang="en-US" b="1">
              <a:solidFill>
                <a:schemeClr val="bg1"/>
              </a:solidFill>
            </a:endParaRPr>
          </a:p>
          <a:p>
            <a:pPr marL="628650" lvl="1" indent="-171450" fontAlgn="base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CLLD - míra spolufinancování zachována na úrovni 95 % dotace</a:t>
            </a:r>
            <a:r>
              <a:rPr lang="en-US">
                <a:solidFill>
                  <a:schemeClr val="bg1"/>
                </a:solidFill>
              </a:rPr>
              <a:t>​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628650" lvl="1" indent="-171450" fontAlgn="base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Nebudou samostatné výzvy pro IN, pouze jedna ze strany ŘO IROP</a:t>
            </a:r>
            <a:r>
              <a:rPr lang="en-US">
                <a:solidFill>
                  <a:schemeClr val="bg1"/>
                </a:solidFill>
              </a:rPr>
              <a:t>​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628650" lvl="1" indent="-171450" fontAlgn="base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Součástí žádosti bude příloha, kde nositel IN potvrzuje soulad se strategií IN</a:t>
            </a:r>
            <a:r>
              <a:rPr lang="en-US">
                <a:solidFill>
                  <a:schemeClr val="bg1"/>
                </a:solidFill>
              </a:rPr>
              <a:t>​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628650" lvl="1" indent="-171450" fontAlgn="base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cs-CZ" err="1">
                <a:solidFill>
                  <a:schemeClr val="bg1"/>
                </a:solidFill>
              </a:rPr>
              <a:t>Připodepisování</a:t>
            </a:r>
            <a:r>
              <a:rPr lang="cs-CZ">
                <a:solidFill>
                  <a:schemeClr val="bg1"/>
                </a:solidFill>
              </a:rPr>
              <a:t> žádosti ze strany nositele IN (vybrané </a:t>
            </a:r>
            <a:r>
              <a:rPr lang="cs-CZ" err="1">
                <a:solidFill>
                  <a:schemeClr val="bg1"/>
                </a:solidFill>
              </a:rPr>
              <a:t>ŽoZ</a:t>
            </a:r>
            <a:r>
              <a:rPr lang="cs-CZ">
                <a:solidFill>
                  <a:schemeClr val="bg1"/>
                </a:solidFill>
              </a:rPr>
              <a:t>)</a:t>
            </a:r>
            <a:r>
              <a:rPr lang="en-US">
                <a:solidFill>
                  <a:schemeClr val="bg1"/>
                </a:solidFill>
              </a:rPr>
              <a:t>​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628650" lvl="1" indent="-171450" fontAlgn="base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(Ne)možnost podávat totožné projekty do individuálních výzev i do IN​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692106-5F47-46AF-828F-B4FDEAD96FCC}"/>
              </a:ext>
            </a:extLst>
          </p:cNvPr>
          <p:cNvSpPr txBox="1"/>
          <p:nvPr/>
        </p:nvSpPr>
        <p:spPr>
          <a:xfrm>
            <a:off x="502647" y="598688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administraci projektů</a:t>
            </a:r>
          </a:p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Co bude nového?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18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Implementační struktura IROP 2021-2027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95593" y="1675906"/>
            <a:ext cx="8012179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Řídicí orgán IROP </a:t>
            </a:r>
            <a:r>
              <a:rPr lang="cs-CZ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= Ministerstvo pro místní rozvoj; odbor řízení operačních programů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</a:rPr>
              <a:t>​</a:t>
            </a:r>
            <a:endParaRPr lang="cs-CZ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endParaRPr lang="cs-CZ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Zprostředkující subjekt </a:t>
            </a:r>
            <a:r>
              <a:rPr lang="cs-CZ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= Centrum pro regionální rozvoj České republiky s krajskými pobočkami</a:t>
            </a:r>
            <a:r>
              <a:rPr lang="en-US" sz="20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2000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endParaRPr lang="cs-CZ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Nositelé integrovaných strategií ITI a CLLD</a:t>
            </a:r>
            <a:r>
              <a:rPr lang="cs-CZ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; stávající IPRÚ se stanou ITI</a:t>
            </a:r>
            <a:r>
              <a:rPr lang="en-US" sz="20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66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1281953" y="1862278"/>
            <a:ext cx="6920753" cy="37805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cs-CZ" b="1" u="sng">
                <a:solidFill>
                  <a:schemeClr val="bg1"/>
                </a:solidFill>
              </a:rPr>
              <a:t>Monitorovací systém 2021+</a:t>
            </a:r>
            <a:r>
              <a:rPr lang="en-US" b="1" u="sng">
                <a:solidFill>
                  <a:schemeClr val="bg1"/>
                </a:solidFill>
              </a:rPr>
              <a:t>​</a:t>
            </a:r>
            <a:endParaRPr lang="cs-CZ" b="1" u="sng">
              <a:solidFill>
                <a:schemeClr val="bg1"/>
              </a:solidFill>
            </a:endParaRPr>
          </a:p>
          <a:p>
            <a:pPr fontAlgn="base"/>
            <a:endParaRPr lang="en-US" b="1">
              <a:solidFill>
                <a:schemeClr val="bg1"/>
              </a:solidFill>
            </a:endParaRPr>
          </a:p>
          <a:p>
            <a:pPr lvl="1" fontAlgn="base"/>
            <a:r>
              <a:rPr lang="cs-CZ" b="1">
                <a:solidFill>
                  <a:schemeClr val="bg1"/>
                </a:solidFill>
              </a:rPr>
              <a:t>Přihlašování​</a:t>
            </a:r>
            <a:endParaRPr lang="cs-CZ" b="1">
              <a:solidFill>
                <a:schemeClr val="bg1"/>
              </a:solidFill>
              <a:cs typeface="Arial"/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Již nyní lze vyzkoušet na </a:t>
            </a:r>
            <a:r>
              <a:rPr lang="cs-CZ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https://iskp21.mssf.cz/</a:t>
            </a:r>
            <a:endParaRPr lang="cs-CZ" b="1">
              <a:solidFill>
                <a:schemeClr val="bg1"/>
              </a:solidFill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Doporučujeme registraci přes  NIA - Národní </a:t>
            </a:r>
            <a:r>
              <a:rPr lang="cs-CZ" err="1">
                <a:solidFill>
                  <a:schemeClr val="bg1"/>
                </a:solidFill>
              </a:rPr>
              <a:t>identitní</a:t>
            </a:r>
            <a:r>
              <a:rPr lang="cs-CZ">
                <a:solidFill>
                  <a:schemeClr val="bg1"/>
                </a:solidFill>
              </a:rPr>
              <a:t> autoritou (e-občanka, bankovní identita); přihlašování přes ADFS (heslo) se bude výhledově rušit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Součástí FAQ je návod, jak se přihlásit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lvl="2" fontAlgn="base"/>
            <a:endParaRPr lang="cs-CZ">
              <a:solidFill>
                <a:schemeClr val="bg1"/>
              </a:solidFill>
            </a:endParaRPr>
          </a:p>
          <a:p>
            <a:pPr lvl="1" fontAlgn="base"/>
            <a:r>
              <a:rPr lang="cs-CZ" b="1">
                <a:solidFill>
                  <a:schemeClr val="bg1"/>
                </a:solidFill>
              </a:rPr>
              <a:t>Nastavení přístupových práv do ISKP21+  </a:t>
            </a:r>
            <a:endParaRPr lang="cs-CZ" b="1">
              <a:solidFill>
                <a:schemeClr val="bg1"/>
              </a:solidFill>
              <a:cs typeface="Arial"/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Upřesněno v OPPŽP (kapitola 2.5)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lvl="2" fontAlgn="base"/>
            <a:endParaRPr lang="en-US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56D879-EB77-4E59-8C02-D10EB7DD9398}"/>
              </a:ext>
            </a:extLst>
          </p:cNvPr>
          <p:cNvSpPr txBox="1"/>
          <p:nvPr/>
        </p:nvSpPr>
        <p:spPr>
          <a:xfrm>
            <a:off x="502647" y="48124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administraci projektů</a:t>
            </a:r>
          </a:p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Co bude nového?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248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887506" y="1629196"/>
            <a:ext cx="7395882" cy="48885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cs-CZ" b="1" u="sng">
                <a:solidFill>
                  <a:schemeClr val="bg1"/>
                </a:solidFill>
              </a:rPr>
              <a:t>Monitorovací systém 2021+</a:t>
            </a:r>
            <a:r>
              <a:rPr lang="en-US" b="1" u="sng">
                <a:solidFill>
                  <a:schemeClr val="bg1"/>
                </a:solidFill>
              </a:rPr>
              <a:t>​</a:t>
            </a:r>
            <a:endParaRPr lang="cs-CZ" b="1" u="sng">
              <a:solidFill>
                <a:schemeClr val="bg1"/>
              </a:solidFill>
            </a:endParaRPr>
          </a:p>
          <a:p>
            <a:pPr fontAlgn="base"/>
            <a:endParaRPr lang="en-US" b="1">
              <a:solidFill>
                <a:schemeClr val="bg1"/>
              </a:solidFill>
            </a:endParaRPr>
          </a:p>
          <a:p>
            <a:pPr lvl="1" fontAlgn="base"/>
            <a:r>
              <a:rPr lang="cs-CZ" b="1">
                <a:solidFill>
                  <a:schemeClr val="bg1"/>
                </a:solidFill>
              </a:rPr>
              <a:t>Samostatný modul VZ​</a:t>
            </a:r>
            <a:endParaRPr lang="cs-CZ" b="1">
              <a:solidFill>
                <a:schemeClr val="bg1"/>
              </a:solidFill>
              <a:cs typeface="Arial"/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Na jednu VZ je možné navázat více projektů, tj. údaje k VZ vyplňuje a dokumentaci dokládá příjemce pouze jednou, a to i napříč jednotlivými OP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Z pohledu žadatele/ příjemce nedochází k výrazným změnám ve vyplňování VZ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Postupy budou uvedeny ve speciální příručce 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lvl="2" fontAlgn="base"/>
            <a:endParaRPr lang="cs-CZ">
              <a:solidFill>
                <a:schemeClr val="bg1"/>
              </a:solidFill>
            </a:endParaRPr>
          </a:p>
          <a:p>
            <a:pPr lvl="1" fontAlgn="base"/>
            <a:r>
              <a:rPr lang="cs-CZ" b="1">
                <a:solidFill>
                  <a:schemeClr val="bg1"/>
                </a:solidFill>
              </a:rPr>
              <a:t>Hlavní manažer projektu</a:t>
            </a: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V rámci Centra určen jeden pracovník, který bude pro žadatele/ příjemce představovat hlavní kontaktní osobu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marL="1085850" lvl="2" indent="-1714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Tento pracovník se bude zobrazovat v ISKP, na k tomu určené záložce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56D879-EB77-4E59-8C02-D10EB7DD9398}"/>
              </a:ext>
            </a:extLst>
          </p:cNvPr>
          <p:cNvSpPr txBox="1"/>
          <p:nvPr/>
        </p:nvSpPr>
        <p:spPr>
          <a:xfrm>
            <a:off x="502647" y="48124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administraci projektů</a:t>
            </a:r>
          </a:p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Co bude nového?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185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89B0082-B6BA-4AAF-910C-96039B7EE664}"/>
              </a:ext>
            </a:extLst>
          </p:cNvPr>
          <p:cNvSpPr txBox="1"/>
          <p:nvPr/>
        </p:nvSpPr>
        <p:spPr>
          <a:xfrm>
            <a:off x="502647" y="598688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Ukázka způsobu přihlašování do MS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0796709-8830-4C78-AA6D-C8D0F6809916}"/>
              </a:ext>
            </a:extLst>
          </p:cNvPr>
          <p:cNvCxnSpPr>
            <a:cxnSpLocks/>
          </p:cNvCxnSpPr>
          <p:nvPr/>
        </p:nvCxnSpPr>
        <p:spPr>
          <a:xfrm>
            <a:off x="6207853" y="2885813"/>
            <a:ext cx="0" cy="115768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B7E17E5-5413-4820-AD26-91701137DC70}"/>
              </a:ext>
            </a:extLst>
          </p:cNvPr>
          <p:cNvCxnSpPr/>
          <p:nvPr/>
        </p:nvCxnSpPr>
        <p:spPr>
          <a:xfrm>
            <a:off x="7642371" y="2885813"/>
            <a:ext cx="0" cy="109056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151ABFC-FAF4-4D6B-978E-F229FB25EF45}"/>
              </a:ext>
            </a:extLst>
          </p:cNvPr>
          <p:cNvCxnSpPr/>
          <p:nvPr/>
        </p:nvCxnSpPr>
        <p:spPr>
          <a:xfrm>
            <a:off x="6207853" y="2885813"/>
            <a:ext cx="143451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4081CFB-2192-4660-BD13-B880BB8C3DC6}"/>
              </a:ext>
            </a:extLst>
          </p:cNvPr>
          <p:cNvCxnSpPr/>
          <p:nvPr/>
        </p:nvCxnSpPr>
        <p:spPr>
          <a:xfrm>
            <a:off x="6207853" y="4009938"/>
            <a:ext cx="143451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FC34A58F-DA4B-4C3F-8CBF-D2D43F08B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56" y="1595483"/>
            <a:ext cx="6565287" cy="4218485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29D22D1-572D-44D6-9EED-60369E303A09}"/>
              </a:ext>
            </a:extLst>
          </p:cNvPr>
          <p:cNvCxnSpPr>
            <a:cxnSpLocks/>
          </p:cNvCxnSpPr>
          <p:nvPr/>
        </p:nvCxnSpPr>
        <p:spPr>
          <a:xfrm>
            <a:off x="6207853" y="3116062"/>
            <a:ext cx="0" cy="86724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2E77341-2B82-4528-88F5-CFDFF1BCB951}"/>
              </a:ext>
            </a:extLst>
          </p:cNvPr>
          <p:cNvCxnSpPr/>
          <p:nvPr/>
        </p:nvCxnSpPr>
        <p:spPr>
          <a:xfrm>
            <a:off x="7642371" y="3204839"/>
            <a:ext cx="0" cy="77154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B7657EC-D190-4304-B1D0-D4DC5DFDDA66}"/>
              </a:ext>
            </a:extLst>
          </p:cNvPr>
          <p:cNvCxnSpPr/>
          <p:nvPr/>
        </p:nvCxnSpPr>
        <p:spPr>
          <a:xfrm>
            <a:off x="6207853" y="3204839"/>
            <a:ext cx="143451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9EE17400-C2CA-4029-B7E2-E0F2E40A6BD1}"/>
              </a:ext>
            </a:extLst>
          </p:cNvPr>
          <p:cNvCxnSpPr/>
          <p:nvPr/>
        </p:nvCxnSpPr>
        <p:spPr>
          <a:xfrm>
            <a:off x="6207853" y="3983305"/>
            <a:ext cx="143451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725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1048250" y="1597794"/>
            <a:ext cx="7593104" cy="4211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cs-CZ" sz="1600" b="1">
                <a:solidFill>
                  <a:schemeClr val="bg1"/>
                </a:solidFill>
              </a:rPr>
              <a:t>Plné moci</a:t>
            </a:r>
          </a:p>
          <a:p>
            <a:pPr fontAlgn="base"/>
            <a:endParaRPr lang="en-US" sz="1600" b="1">
              <a:solidFill>
                <a:schemeClr val="bg1"/>
              </a:solidFill>
            </a:endParaRPr>
          </a:p>
          <a:p>
            <a:pPr marL="171450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 případě, že žádost o podporu za žadatele bude zpracovávat externí subjekt, doporučujeme žadateli, aby měl k žádosti o podporu přidělen </a:t>
            </a:r>
            <a:r>
              <a:rPr lang="cs-CZ" sz="1600" b="1">
                <a:solidFill>
                  <a:schemeClr val="bg1"/>
                </a:solidFill>
              </a:rPr>
              <a:t>přístup s rolí správce přístupů</a:t>
            </a:r>
          </a:p>
          <a:p>
            <a:pPr marL="171450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Externí subjekt by měl mít </a:t>
            </a:r>
            <a:r>
              <a:rPr lang="cs-CZ" sz="1600" b="1">
                <a:solidFill>
                  <a:schemeClr val="bg1"/>
                </a:solidFill>
              </a:rPr>
              <a:t>roli zástupce správce přístupů</a:t>
            </a:r>
          </a:p>
          <a:p>
            <a:pPr marL="171450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Pokud si žadatel neponechá roli správce přístupů, a externí subjekt nebude spolupracovat, může se stát, že se žadatel </a:t>
            </a:r>
            <a:r>
              <a:rPr lang="cs-CZ" sz="1600" b="1">
                <a:solidFill>
                  <a:schemeClr val="bg1"/>
                </a:solidFill>
              </a:rPr>
              <a:t>ztratí přístup ke svému projektu v MS2021+</a:t>
            </a:r>
          </a:p>
          <a:p>
            <a:pPr algn="l" rtl="0" fontAlgn="base"/>
            <a:endParaRPr lang="cs-CZ" sz="1600" b="1">
              <a:solidFill>
                <a:schemeClr val="bg1"/>
              </a:solidFill>
            </a:endParaRPr>
          </a:p>
          <a:p>
            <a:pPr fontAlgn="base"/>
            <a:r>
              <a:rPr lang="cs-CZ" sz="1600" b="1">
                <a:solidFill>
                  <a:schemeClr val="bg1"/>
                </a:solidFill>
              </a:rPr>
              <a:t>Modul veřejné zakázky</a:t>
            </a:r>
          </a:p>
          <a:p>
            <a:pPr fontAlgn="base"/>
            <a:endParaRPr lang="cs-CZ" sz="1600">
              <a:solidFill>
                <a:schemeClr val="bg1"/>
              </a:solidFill>
            </a:endParaRPr>
          </a:p>
          <a:p>
            <a:pPr marL="171450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Lze určit, kteří uživatelé mají k zakázce právo editora a kteří čtenáře</a:t>
            </a:r>
          </a:p>
          <a:p>
            <a:pPr marL="171450" indent="-171450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Komunikace ve vztahu k doložení dokumentace k VZ bude vedena prostřednictvím těchto osob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6BB85B5-2324-48CB-A617-5073BCFBCC56}"/>
              </a:ext>
            </a:extLst>
          </p:cNvPr>
          <p:cNvSpPr txBox="1"/>
          <p:nvPr/>
        </p:nvSpPr>
        <p:spPr>
          <a:xfrm>
            <a:off x="502647" y="598688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Doporučení k administraci projektů</a:t>
            </a:r>
          </a:p>
        </p:txBody>
      </p:sp>
    </p:spTree>
    <p:extLst>
      <p:ext uri="{BB962C8B-B14F-4D97-AF65-F5344CB8AC3E}">
        <p14:creationId xmlns:p14="http://schemas.microsoft.com/office/powerpoint/2010/main" val="1045351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322729" y="1281624"/>
            <a:ext cx="8318625" cy="50937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Téměř polovina alokace IROP je rezervovaná a jistá pro vybraná území/nástroje </a:t>
            </a:r>
            <a:b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(z celkové alokace IROP pro všechny KR, včetně TP)</a:t>
            </a:r>
          </a:p>
          <a:p>
            <a:pPr>
              <a:buClr>
                <a:schemeClr val="bg1"/>
              </a:buClr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ITI = 20,74 %</a:t>
            </a:r>
          </a:p>
          <a:p>
            <a:pPr lvl="1">
              <a:buClr>
                <a:srgbClr val="1D70B8"/>
              </a:buClr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CLLD = 6,77 %</a:t>
            </a:r>
          </a:p>
          <a:p>
            <a:pPr lvl="1">
              <a:buClr>
                <a:srgbClr val="1D70B8"/>
              </a:buClr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RAP = 15,97 %</a:t>
            </a:r>
          </a:p>
          <a:p>
            <a:pPr lvl="1">
              <a:buClr>
                <a:srgbClr val="1D70B8"/>
              </a:buClr>
            </a:pPr>
            <a:r>
              <a:rPr lang="cs-CZ" sz="1600" b="1">
                <a:solidFill>
                  <a:schemeClr val="bg1"/>
                </a:solidFill>
                <a:latin typeface="Arial"/>
                <a:cs typeface="Arial"/>
              </a:rPr>
              <a:t>					Celkově tedy 43,48 %</a:t>
            </a:r>
          </a:p>
          <a:p>
            <a:pPr lvl="1">
              <a:buClr>
                <a:srgbClr val="1D70B8"/>
              </a:buClr>
            </a:pPr>
            <a:endParaRPr lang="cs-CZ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>
                <a:solidFill>
                  <a:schemeClr val="bg1"/>
                </a:solidFill>
                <a:latin typeface="Arial"/>
                <a:cs typeface="Arial"/>
              </a:rPr>
              <a:t>ITI – integrované teritoriální investice</a:t>
            </a:r>
          </a:p>
          <a:p>
            <a:pPr marL="1257300" lvl="2" indent="-342900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Pouze nástroj ITI (stávající IPRÚ v roli ITI)</a:t>
            </a:r>
          </a:p>
          <a:p>
            <a:pPr marL="1257300" lvl="2" indent="-342900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ITI bude vykonávat pouze roli nositele, bez zapojení ZS ITI</a:t>
            </a:r>
          </a:p>
          <a:p>
            <a:pPr marL="1257300" lvl="2" indent="-342900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Ve 13 metropolitních oblastech/aglomeracích - Praha, Brno, Ostrava, Plzeň, Olomouc, Ústí na Labem-Chomutov, Hradec Králové-Pardubice, Mladá Boleslav, Jihlava, České Budějovice, Karlovy Vary, Zlín a Liberec-Jablonec nad Nisou</a:t>
            </a:r>
          </a:p>
          <a:p>
            <a:pPr marL="1257300" lvl="2" indent="-342900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Součástí strategie již stěžejní strategické projekty</a:t>
            </a:r>
          </a:p>
          <a:p>
            <a:pPr marL="1257300" lvl="2" indent="-342900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Vyčleněná alokace ve specifických cílech IROP</a:t>
            </a:r>
          </a:p>
          <a:p>
            <a:pPr marL="1257300" lvl="2" indent="-342900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/>
                <a:cs typeface="Arial"/>
              </a:rPr>
              <a:t>Výzvy ŘO IROP pro integrované projekty v 2. pol. 2022</a:t>
            </a:r>
          </a:p>
          <a:p>
            <a:pPr lvl="2">
              <a:buClr>
                <a:srgbClr val="1D70B8"/>
              </a:buClr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1B6742-461C-44CE-BE27-B94996B21843}"/>
              </a:ext>
            </a:extLst>
          </p:cNvPr>
          <p:cNvSpPr txBox="1"/>
          <p:nvPr/>
        </p:nvSpPr>
        <p:spPr>
          <a:xfrm>
            <a:off x="502647" y="456075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Integrované nástroje a RAP 2021-2027</a:t>
            </a:r>
          </a:p>
        </p:txBody>
      </p:sp>
    </p:spTree>
    <p:extLst>
      <p:ext uri="{BB962C8B-B14F-4D97-AF65-F5344CB8AC3E}">
        <p14:creationId xmlns:p14="http://schemas.microsoft.com/office/powerpoint/2010/main" val="1236331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310392" y="507024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Komunitně vedený místní rozvoj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415600" y="1902080"/>
            <a:ext cx="813870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 – Komunitně vedený místní rozvoj </a:t>
            </a:r>
          </a:p>
          <a:p>
            <a:pPr marL="1257300" lvl="2" indent="-342900">
              <a:lnSpc>
                <a:spcPts val="27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lnSpc>
                <a:spcPts val="27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 CLLD bude v ČR/IROP implementován ve 180 místních akčních skupinách</a:t>
            </a:r>
          </a:p>
          <a:p>
            <a:pPr marL="1257300" lvl="2" indent="-342900">
              <a:lnSpc>
                <a:spcPts val="27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lnSpc>
                <a:spcPts val="27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Rozdělení alokace mezi jednotlivé MAS v gesci NS MAS</a:t>
            </a:r>
          </a:p>
          <a:p>
            <a:pPr marL="1257300" lvl="2" indent="-342900">
              <a:lnSpc>
                <a:spcPts val="27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Výzvy ŘO IROP pro integrované projekty v 2. pol. 2022</a:t>
            </a:r>
          </a:p>
          <a:p>
            <a:pPr marL="1257300" lvl="2" indent="-342900">
              <a:lnSpc>
                <a:spcPts val="27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Odlišné zaměření některých aktivit u CLLD (SC 5.1)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15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310392" y="507024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73742" y="1530683"/>
            <a:ext cx="8138708" cy="4283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6286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Nástroj územní dimenze pro implementaci vybraných témat IROP</a:t>
            </a:r>
          </a:p>
          <a:p>
            <a:pPr marL="971550" lvl="2" indent="-285750">
              <a:lnSpc>
                <a:spcPts val="2500"/>
              </a:lnSpc>
              <a:buFont typeface="Courier New" panose="02070309020205020404" pitchFamily="49" charset="0"/>
              <a:buChar char="o"/>
            </a:pPr>
            <a:r>
              <a:rPr lang="cs-CZ" sz="1600">
                <a:solidFill>
                  <a:schemeClr val="bg1"/>
                </a:solidFill>
              </a:rPr>
              <a:t>školství (SŠ, SŠ/VOŠ, konzervatoře, poradny a speciální školy)</a:t>
            </a:r>
          </a:p>
          <a:p>
            <a:pPr marL="971550" lvl="2" indent="-285750">
              <a:lnSpc>
                <a:spcPts val="2500"/>
              </a:lnSpc>
              <a:buFont typeface="Courier New" panose="02070309020205020404" pitchFamily="49" charset="0"/>
              <a:buChar char="o"/>
            </a:pPr>
            <a:r>
              <a:rPr lang="cs-CZ" sz="1600">
                <a:solidFill>
                  <a:schemeClr val="bg1"/>
                </a:solidFill>
              </a:rPr>
              <a:t>silnice II. třídy</a:t>
            </a:r>
          </a:p>
          <a:p>
            <a:pPr marL="971550" lvl="2" indent="-285750">
              <a:lnSpc>
                <a:spcPts val="2500"/>
              </a:lnSpc>
              <a:buFont typeface="Courier New" panose="02070309020205020404" pitchFamily="49" charset="0"/>
              <a:buChar char="o"/>
            </a:pPr>
            <a:r>
              <a:rPr lang="cs-CZ" sz="1600">
                <a:solidFill>
                  <a:schemeClr val="bg1"/>
                </a:solidFill>
              </a:rPr>
              <a:t>deinstitucionalizace sociálních služeb</a:t>
            </a:r>
          </a:p>
          <a:p>
            <a:pPr marL="971550" lvl="2" indent="-285750">
              <a:lnSpc>
                <a:spcPts val="2500"/>
              </a:lnSpc>
              <a:buFont typeface="Courier New" panose="02070309020205020404" pitchFamily="49" charset="0"/>
              <a:buChar char="o"/>
            </a:pPr>
            <a:r>
              <a:rPr lang="cs-CZ" sz="1600">
                <a:solidFill>
                  <a:schemeClr val="bg1"/>
                </a:solidFill>
              </a:rPr>
              <a:t>zdravotnická záchranná služba</a:t>
            </a:r>
          </a:p>
          <a:p>
            <a:pPr marL="6286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Nástroj plnění cílů Strategie regionálního rozvoje ČR 2021+</a:t>
            </a:r>
          </a:p>
          <a:p>
            <a:pPr marL="6286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Nástroj pro vyvážený rozvoj v krajích </a:t>
            </a:r>
          </a:p>
          <a:p>
            <a:pPr marL="6286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RAP je schvalován platformou RSK </a:t>
            </a:r>
          </a:p>
          <a:p>
            <a:pPr marL="6286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Alokační klíče RAP tvoří AKČR a schvaluje Národní stále konference (NSK)</a:t>
            </a:r>
          </a:p>
          <a:p>
            <a:pPr marL="6286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Předpoklad vyhlašování prvních výzev IROP v červnu/druhé polovině roku 2022</a:t>
            </a:r>
          </a:p>
          <a:p>
            <a:pPr marL="342900" lvl="1"/>
            <a:endParaRPr lang="cs-CZ" sz="1600">
              <a:solidFill>
                <a:schemeClr val="bg1"/>
              </a:solidFill>
            </a:endParaRP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4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310392" y="507024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nástroje v IROP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1131821" y="1776574"/>
            <a:ext cx="7250179" cy="3411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2021+</a:t>
            </a:r>
          </a:p>
          <a:p>
            <a:pPr marL="1257300" lvl="2" indent="-342900">
              <a:lnSpc>
                <a:spcPts val="26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sociálnímu vyloučení 2021+</a:t>
            </a:r>
          </a:p>
          <a:p>
            <a:pPr marL="1257300" lvl="2" indent="-342900">
              <a:lnSpc>
                <a:spcPts val="26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lnSpc>
                <a:spcPts val="26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lnSpc>
                <a:spcPts val="26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základní školy</a:t>
            </a:r>
          </a:p>
          <a:p>
            <a:pPr marL="1257300" lvl="2" indent="-342900">
              <a:lnSpc>
                <a:spcPts val="26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Příloha projektu - Stanovisko Agentury o souladu projektu se strategickým dokumentem</a:t>
            </a:r>
          </a:p>
          <a:p>
            <a:pPr marL="1257300" lvl="2" indent="-342900">
              <a:lnSpc>
                <a:spcPts val="26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30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A737-6413-1046-BFA6-F6A3779A8C3F}"/>
              </a:ext>
            </a:extLst>
          </p:cNvPr>
          <p:cNvSpPr txBox="1">
            <a:spLocks/>
          </p:cNvSpPr>
          <p:nvPr/>
        </p:nvSpPr>
        <p:spPr>
          <a:xfrm>
            <a:off x="990600" y="927335"/>
            <a:ext cx="7410450" cy="22063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 podpory </a:t>
            </a:r>
          </a:p>
          <a:p>
            <a:pPr algn="ctr"/>
            <a:r>
              <a:rPr lang="cs-CZ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IROP 2021 - 2027</a:t>
            </a:r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90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IROP ve srovnání s obdobím 2014 - 2020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95593" y="1675906"/>
            <a:ext cx="8012179" cy="4478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 (zelená infrastruktura)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(paliativní péče)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dotace, OPŽP)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Komunitní centra (Společná zemědělská politika)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</p:txBody>
      </p:sp>
    </p:spTree>
    <p:extLst>
      <p:ext uri="{BB962C8B-B14F-4D97-AF65-F5344CB8AC3E}">
        <p14:creationId xmlns:p14="http://schemas.microsoft.com/office/powerpoint/2010/main" val="2618524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Centrum pro regionální rozvoj České republiky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72928" y="1821850"/>
            <a:ext cx="8239157" cy="42165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Máme </a:t>
            </a:r>
            <a:r>
              <a:rPr lang="pt-BR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25let</a:t>
            </a:r>
            <a:r>
              <a:rPr lang="cs-CZ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ou</a:t>
            </a:r>
            <a:r>
              <a:rPr lang="pt-BR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 </a:t>
            </a:r>
            <a:r>
              <a:rPr lang="pt-BR" b="1" i="0" u="none" strike="noStrike" err="1">
                <a:solidFill>
                  <a:schemeClr val="bg1"/>
                </a:solidFill>
                <a:effectLst/>
                <a:latin typeface="Arial"/>
                <a:cs typeface="Arial"/>
              </a:rPr>
              <a:t>zkušenost</a:t>
            </a:r>
            <a:r>
              <a:rPr lang="pt-BR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 s </a:t>
            </a:r>
            <a:r>
              <a:rPr lang="pt-BR" b="0" i="0" u="none" strike="noStrike" err="1">
                <a:solidFill>
                  <a:schemeClr val="bg1"/>
                </a:solidFill>
                <a:effectLst/>
                <a:latin typeface="Arial"/>
                <a:cs typeface="Arial"/>
              </a:rPr>
              <a:t>administrací</a:t>
            </a:r>
            <a:r>
              <a:rPr lang="pt-BR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 </a:t>
            </a:r>
            <a:r>
              <a:rPr lang="cs-CZ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a kontrolou projektů</a:t>
            </a:r>
            <a:r>
              <a:rPr lang="en-US" b="0" i="0">
                <a:solidFill>
                  <a:schemeClr val="bg1"/>
                </a:solidFill>
                <a:effectLst/>
                <a:latin typeface="Arial"/>
                <a:cs typeface="Arial"/>
              </a:rPr>
              <a:t>​</a:t>
            </a:r>
            <a:endParaRPr lang="cs-CZ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Máme pobočky </a:t>
            </a:r>
            <a:r>
              <a:rPr lang="cs-CZ" b="1">
                <a:solidFill>
                  <a:schemeClr val="bg1"/>
                </a:solidFill>
                <a:latin typeface="Arial"/>
                <a:cs typeface="Arial"/>
              </a:rPr>
              <a:t>ve 13 krajských městech </a:t>
            </a: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České republiky</a:t>
            </a:r>
          </a:p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Disponujeme </a:t>
            </a:r>
            <a:r>
              <a:rPr lang="cs-CZ" b="1">
                <a:solidFill>
                  <a:schemeClr val="bg1"/>
                </a:solidFill>
                <a:latin typeface="Arial"/>
                <a:cs typeface="Arial"/>
              </a:rPr>
              <a:t>specializovanými odborníky </a:t>
            </a: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na všech krajských pracovištích</a:t>
            </a:r>
          </a:p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Etablovali jsme </a:t>
            </a:r>
            <a:r>
              <a:rPr lang="cs-CZ" b="1">
                <a:solidFill>
                  <a:schemeClr val="bg1"/>
                </a:solidFill>
                <a:latin typeface="Arial"/>
                <a:cs typeface="Arial"/>
              </a:rPr>
              <a:t>odborná pracoviště pro administraci veřejných zakázek </a:t>
            </a: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v IROP</a:t>
            </a:r>
          </a:p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lang="cs-CZ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d počátku své historie Centrum administrovalo programy za </a:t>
            </a:r>
            <a:r>
              <a:rPr lang="cs-CZ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více než 200 mld. Kč </a:t>
            </a:r>
            <a:r>
              <a:rPr lang="cs-CZ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(7,35 mld. EUR) a přispělo k realizaci </a:t>
            </a:r>
            <a:r>
              <a:rPr lang="cs-CZ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více než 25 tisíc projektů</a:t>
            </a:r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V programovém období 2021 – 2027 je Centrum</a:t>
            </a: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b="1">
                <a:solidFill>
                  <a:schemeClr val="bg1"/>
                </a:solidFill>
                <a:latin typeface="Arial"/>
                <a:cs typeface="Arial"/>
              </a:rPr>
              <a:t>jediným zprostředkujícím</a:t>
            </a:r>
            <a:r>
              <a:rPr lang="cs-CZ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 subjektem </a:t>
            </a:r>
            <a:r>
              <a:rPr lang="cs-CZ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pro IROP</a:t>
            </a:r>
            <a:endParaRPr lang="cs-CZ">
              <a:solidFill>
                <a:schemeClr val="bg1"/>
              </a:solidFill>
              <a:latin typeface="Arial"/>
              <a:cs typeface="Arial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Vůči svým klientům jsme maximálně </a:t>
            </a:r>
            <a:r>
              <a:rPr lang="cs-CZ" b="1">
                <a:solidFill>
                  <a:schemeClr val="bg1"/>
                </a:solidFill>
                <a:latin typeface="Arial"/>
                <a:cs typeface="Arial"/>
              </a:rPr>
              <a:t>otevření, féroví a spolehliví</a:t>
            </a: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162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143FBC1-9207-4AEB-B2ED-CBF7AA903A4F}"/>
              </a:ext>
            </a:extLst>
          </p:cNvPr>
          <p:cNvSpPr txBox="1"/>
          <p:nvPr/>
        </p:nvSpPr>
        <p:spPr>
          <a:xfrm>
            <a:off x="1566644" y="459680"/>
            <a:ext cx="6662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Harmonogram přípravy IROP</a:t>
            </a:r>
            <a:endParaRPr lang="cs-CZ">
              <a:solidFill>
                <a:schemeClr val="bg1"/>
              </a:solidFill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073EA09-6E98-4422-AD92-2240BC159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620533"/>
              </p:ext>
            </p:extLst>
          </p:nvPr>
        </p:nvGraphicFramePr>
        <p:xfrm>
          <a:off x="842588" y="1170290"/>
          <a:ext cx="7269566" cy="492483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464990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1788486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2016090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761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58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Vydání SEA hodnocení </a:t>
                      </a:r>
                      <a:endParaRPr lang="cs-CZ" sz="16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25. 10. 2021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MŽP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Schválení PD IROP vládou </a:t>
                      </a:r>
                      <a:endParaRPr lang="cs-CZ" sz="16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5. 11. 2021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Vláda/ŘO IROP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268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 jednání Monitorovacího výboru IROP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17. 12. 2021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ŘO IROP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80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Oficiální odeslání PD IROP na EK  -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začátek formálního vyjednávání s EK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19. 1. 2022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ŘO IROP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80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Oficiální připomínky EK k PD IROP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únor-duben 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69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Rozhodnutí EK o schválení PD IROP</a:t>
                      </a:r>
                      <a:endParaRPr lang="cs-CZ" sz="16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květen/červen 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89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jednání MV IROP 2021-2027 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(schválení kritérií)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květen/červen 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 IROP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851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PRO IND PROJEKTY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čtvrtletí 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  <a:tr h="468851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PRVNÍ VÝZVY IROP PRO IN PROJEKTY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polovina 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91581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773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143FBC1-9207-4AEB-B2ED-CBF7AA903A4F}"/>
              </a:ext>
            </a:extLst>
          </p:cNvPr>
          <p:cNvSpPr txBox="1"/>
          <p:nvPr/>
        </p:nvSpPr>
        <p:spPr>
          <a:xfrm>
            <a:off x="1574264" y="459680"/>
            <a:ext cx="6662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 IROP 2021 - 2027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5173DBF-68FF-4526-BF5F-44236B748546}"/>
              </a:ext>
            </a:extLst>
          </p:cNvPr>
          <p:cNvSpPr txBox="1"/>
          <p:nvPr/>
        </p:nvSpPr>
        <p:spPr>
          <a:xfrm>
            <a:off x="586740" y="1263792"/>
            <a:ext cx="7970520" cy="485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Závislé na schválení Programového dokumentu ze strany EK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Po schválení hodnotících kritérií 1. Monitorovacím výborem IROP budou vyhlášeny první výzvy</a:t>
            </a:r>
          </a:p>
          <a:p>
            <a:pPr>
              <a:lnSpc>
                <a:spcPct val="9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Předpoklad vyhlášení prvních výzev - červen </a:t>
            </a:r>
            <a:r>
              <a:rPr lang="cs-CZ" dirty="0">
                <a:solidFill>
                  <a:schemeClr val="bg1"/>
                </a:solidFill>
              </a:rPr>
              <a:t>2022</a:t>
            </a:r>
          </a:p>
          <a:p>
            <a:pPr>
              <a:lnSpc>
                <a:spcPct val="9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vlna výzev (do podzimu 2022) nejspíše v tomto pořadí: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silnice, kybernetická bezpečnost, knihovny, MŠ, vozidla, sociální služby, IZS-ZZS, muzea, ZŠ,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cyklodoprava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eGovernment, SŠ, psychiatrie, bezpečnost dopravy, IZS-MV, další vzdělávání</a:t>
            </a:r>
          </a:p>
          <a:p>
            <a:pPr lvl="1">
              <a:lnSpc>
                <a:spcPct val="90000"/>
              </a:lnSpc>
            </a:pPr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2. vlna výzev (zima 2022):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následná péče, sociální bydlení, paliativní péče, telematika, </a:t>
            </a:r>
            <a:r>
              <a:rPr lang="cs-CZ" dirty="0" err="1">
                <a:solidFill>
                  <a:schemeClr val="bg1"/>
                </a:solidFill>
              </a:rPr>
              <a:t>eHealth</a:t>
            </a:r>
            <a:r>
              <a:rPr lang="cs-CZ" dirty="0">
                <a:solidFill>
                  <a:schemeClr val="bg1"/>
                </a:solidFill>
              </a:rPr>
              <a:t>, speciální vzdělávání, terminály, DI sociálních služeb, neveřejné sítě</a:t>
            </a:r>
          </a:p>
          <a:p>
            <a:pPr lvl="1">
              <a:lnSpc>
                <a:spcPct val="90000"/>
              </a:lnSpc>
            </a:pPr>
            <a:endParaRPr lang="cs-CZ" sz="1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vlna výzev (pravděpodobně až 2023):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prostranství, plnicí a dobíjecí stanice, cestovní ruch</a:t>
            </a: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infekční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kliniky, onkologická péče, urgentní příjmy</a:t>
            </a:r>
          </a:p>
          <a:p>
            <a:pPr>
              <a:lnSpc>
                <a:spcPct val="90000"/>
              </a:lnSpc>
            </a:pP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cs-CZ" b="1" dirty="0">
                <a:solidFill>
                  <a:schemeClr val="bg1"/>
                </a:solidFill>
              </a:rPr>
              <a:t>Integrované výzvy budou vyhlášeny vždy po individuálních výzvách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3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1BA5000-5ED9-413F-ACAA-C43A61DB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645BC2-C113-47AD-9DDD-AA8DBB32A0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12009" y="18000"/>
            <a:ext cx="9119981" cy="6840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245E9D1-5D57-4993-A82C-4EFA4400BBB2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1.1 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eGovernment a kybernetická bezpečnost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97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1.1 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eGovernment a kybernetická bezpečnost 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95593" y="2086967"/>
            <a:ext cx="8012179" cy="3739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bg1"/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bg1"/>
                </a:solidFill>
              </a:rPr>
              <a:t>eHealth</a:t>
            </a:r>
            <a:r>
              <a:rPr lang="cs-CZ" sz="1600" b="1" dirty="0">
                <a:solidFill>
                  <a:schemeClr val="bg1"/>
                </a:solidFill>
              </a:rPr>
              <a:t>, </a:t>
            </a:r>
            <a:r>
              <a:rPr lang="cs-CZ" sz="1600" b="1" dirty="0" err="1">
                <a:solidFill>
                  <a:schemeClr val="bg1"/>
                </a:solidFill>
              </a:rPr>
              <a:t>eJustice</a:t>
            </a:r>
            <a:r>
              <a:rPr lang="cs-CZ" sz="1600" b="1" dirty="0">
                <a:solidFill>
                  <a:schemeClr val="bg1"/>
                </a:solidFill>
              </a:rPr>
              <a:t>…)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	</a:t>
            </a:r>
            <a:r>
              <a:rPr lang="cs-CZ" sz="1600" u="sng" dirty="0">
                <a:solidFill>
                  <a:schemeClr val="bg1"/>
                </a:solidFill>
              </a:rPr>
              <a:t>Příklad:</a:t>
            </a:r>
            <a:r>
              <a:rPr lang="cs-CZ" sz="1600" dirty="0">
                <a:solidFill>
                  <a:schemeClr val="bg1"/>
                </a:solidFill>
              </a:rPr>
              <a:t> Digitalizace stavebního řízení – kompletní elektronické podání a 	řízení, standardizované formáty projektových dokumentací, jednotné 	podklady, 	přístup k detailům jednotlivých řízení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bg1"/>
                </a:solidFill>
              </a:rPr>
              <a:t>Elektronická identita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	</a:t>
            </a:r>
            <a:r>
              <a:rPr lang="cs-CZ" sz="1600" u="sng" dirty="0">
                <a:solidFill>
                  <a:schemeClr val="bg1"/>
                </a:solidFill>
              </a:rPr>
              <a:t>Příklad:</a:t>
            </a:r>
            <a:r>
              <a:rPr lang="cs-CZ" sz="1600" dirty="0">
                <a:solidFill>
                  <a:schemeClr val="bg1"/>
                </a:solidFill>
              </a:rPr>
              <a:t> Rozvoj a aplikace elektronické identity občanů a firem pro použití v 	elektronických službách veřejné správy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bg1"/>
                </a:solidFill>
              </a:rPr>
              <a:t>Rozšíření propojeného datového fondu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	</a:t>
            </a:r>
            <a:r>
              <a:rPr lang="cs-CZ" sz="1600" u="sng" dirty="0">
                <a:solidFill>
                  <a:schemeClr val="bg1"/>
                </a:solidFill>
              </a:rPr>
              <a:t>Příklad:</a:t>
            </a:r>
            <a:r>
              <a:rPr lang="cs-CZ" sz="1600" dirty="0">
                <a:solidFill>
                  <a:schemeClr val="bg1"/>
                </a:solidFill>
              </a:rPr>
              <a:t> Pořízení prostorových dat a dalších datových fondů agendových 	informačních systémů</a:t>
            </a:r>
          </a:p>
        </p:txBody>
      </p:sp>
    </p:spTree>
    <p:extLst>
      <p:ext uri="{BB962C8B-B14F-4D97-AF65-F5344CB8AC3E}">
        <p14:creationId xmlns:p14="http://schemas.microsoft.com/office/powerpoint/2010/main" val="645555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1.1 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eGovernment a kybernetická bezpečnost 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893496" y="2086967"/>
            <a:ext cx="8012179" cy="3739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eGovernment cloud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Vybudování státního datového centra; služby na úrovni SW platforem 	(databáze, webové servery – např. jednotný web pro všechny obce); služby na 	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Automatizace zpracování digitálních dat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</p:txBody>
      </p:sp>
      <p:pic>
        <p:nvPicPr>
          <p:cNvPr id="4" name="Grafický objekt 3" descr="Sociální síť">
            <a:extLst>
              <a:ext uri="{FF2B5EF4-FFF2-40B4-BE49-F238E27FC236}">
                <a16:creationId xmlns:a16="http://schemas.microsoft.com/office/drawing/2014/main" id="{69B48B18-8B4D-476B-A0D8-FAB4C3A72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236" y="2058322"/>
            <a:ext cx="527259" cy="527259"/>
          </a:xfrm>
          <a:prstGeom prst="rect">
            <a:avLst/>
          </a:prstGeom>
        </p:spPr>
      </p:pic>
      <p:pic>
        <p:nvPicPr>
          <p:cNvPr id="6" name="Grafický objekt 5" descr="Robot">
            <a:extLst>
              <a:ext uri="{FF2B5EF4-FFF2-40B4-BE49-F238E27FC236}">
                <a16:creationId xmlns:a16="http://schemas.microsoft.com/office/drawing/2014/main" id="{7ECE85E7-6B3C-4AD0-9551-75D735A204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1235" y="3525410"/>
            <a:ext cx="527259" cy="527259"/>
          </a:xfrm>
          <a:prstGeom prst="rect">
            <a:avLst/>
          </a:prstGeom>
        </p:spPr>
      </p:pic>
      <p:pic>
        <p:nvPicPr>
          <p:cNvPr id="8" name="Grafický objekt 7" descr="Internet">
            <a:extLst>
              <a:ext uri="{FF2B5EF4-FFF2-40B4-BE49-F238E27FC236}">
                <a16:creationId xmlns:a16="http://schemas.microsoft.com/office/drawing/2014/main" id="{99EF753D-D258-4C13-A066-E47C0B90CC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357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3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1.1 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eGovernment a kybernetická bezpečnost 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960138" y="2086967"/>
            <a:ext cx="8012179" cy="3001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bg1"/>
                </a:solidFill>
              </a:rPr>
              <a:t>Metropolitní, krajské a další neveřejné sítě veřejné správy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	</a:t>
            </a:r>
            <a:r>
              <a:rPr lang="cs-CZ" sz="1600" u="sng" dirty="0">
                <a:solidFill>
                  <a:schemeClr val="bg1"/>
                </a:solidFill>
              </a:rPr>
              <a:t>Příklad:</a:t>
            </a:r>
            <a:r>
              <a:rPr lang="cs-CZ" sz="1600" dirty="0">
                <a:solidFill>
                  <a:schemeClr val="bg1"/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bg1"/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bg1"/>
                </a:solidFill>
              </a:rPr>
              <a:t>Příklad:</a:t>
            </a:r>
            <a:r>
              <a:rPr lang="cs-CZ" sz="1600" dirty="0">
                <a:solidFill>
                  <a:schemeClr val="bg1"/>
                </a:solidFill>
              </a:rPr>
              <a:t> Komplexní zabezpečení nemocnice - fyzická ochrana serverů; 	antivirus; systém pro sledování síťového provozu; filtrování komunikace zvenčí či zevnitř; ověřování identity uživatelů; šifrovací prostředky</a:t>
            </a:r>
          </a:p>
        </p:txBody>
      </p:sp>
      <p:pic>
        <p:nvPicPr>
          <p:cNvPr id="9" name="Grafický objekt 8" descr="Monitor">
            <a:extLst>
              <a:ext uri="{FF2B5EF4-FFF2-40B4-BE49-F238E27FC236}">
                <a16:creationId xmlns:a16="http://schemas.microsoft.com/office/drawing/2014/main" id="{969F4F86-D49E-47DB-AB9E-F1CD246EA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228" y="2128906"/>
            <a:ext cx="476476" cy="476476"/>
          </a:xfrm>
          <a:prstGeom prst="rect">
            <a:avLst/>
          </a:prstGeom>
        </p:spPr>
      </p:pic>
      <p:pic>
        <p:nvPicPr>
          <p:cNvPr id="10" name="Grafický objekt 9" descr="Zámek">
            <a:extLst>
              <a:ext uri="{FF2B5EF4-FFF2-40B4-BE49-F238E27FC236}">
                <a16:creationId xmlns:a16="http://schemas.microsoft.com/office/drawing/2014/main" id="{1E9471BB-B032-4136-B12D-B965E1255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228" y="3512303"/>
            <a:ext cx="502783" cy="5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68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1.1 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eGovernment a kybernetická bezpečnost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Klíčové parametry 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1135208" y="2321462"/>
            <a:ext cx="8012179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Souhlasné stanovisko hlavního architekta eGovernmentu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Soulad projektu se strategií „Digitální Česko“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15 let udržitelnosti u neveřejných sítí veřejné správy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Realizace i v Praze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2803328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D7E3B443-43AB-436D-AD6E-EB1798BE4B9D}"/>
              </a:ext>
            </a:extLst>
          </p:cNvPr>
          <p:cNvSpPr txBox="1"/>
          <p:nvPr/>
        </p:nvSpPr>
        <p:spPr>
          <a:xfrm>
            <a:off x="502647" y="598688"/>
            <a:ext cx="8138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1.1 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eGovernment a kybernetická bezpečnost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Aktuální stav přípravy SC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752FD72-F8EB-4D1C-A7D2-9A9642EA11EC}"/>
              </a:ext>
            </a:extLst>
          </p:cNvPr>
          <p:cNvSpPr txBox="1"/>
          <p:nvPr/>
        </p:nvSpPr>
        <p:spPr>
          <a:xfrm>
            <a:off x="695593" y="2313469"/>
            <a:ext cx="8012179" cy="33706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Předpoklad vyhlášení výzvy na téma „</a:t>
            </a:r>
            <a:r>
              <a:rPr lang="cs-CZ" sz="1600" b="1" dirty="0">
                <a:solidFill>
                  <a:schemeClr val="bg1"/>
                </a:solidFill>
              </a:rPr>
              <a:t>Kybernetická bezpečnost</a:t>
            </a:r>
            <a:r>
              <a:rPr lang="cs-CZ" sz="1600" dirty="0">
                <a:solidFill>
                  <a:schemeClr val="bg1"/>
                </a:solidFill>
              </a:rPr>
              <a:t>“ v polovině roku 2022 – možnost inspirace 10. výzvou minulého období</a:t>
            </a:r>
            <a:endParaRPr lang="cs-CZ" dirty="0">
              <a:solidFill>
                <a:schemeClr val="bg1"/>
              </a:solidFill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Výzvy pravděpodobně vyhlašovány pro skupiny příjemců (např dle regionu – přechodové, méně rozvinuté, Praha, …)</a:t>
            </a:r>
            <a:endParaRPr lang="cs-CZ" sz="1600" dirty="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bg1"/>
                </a:solidFill>
              </a:rPr>
              <a:t>Povinné Stanovisko OHA </a:t>
            </a:r>
            <a:r>
              <a:rPr lang="cs-CZ" sz="1600" dirty="0">
                <a:solidFill>
                  <a:schemeClr val="bg1"/>
                </a:solidFill>
              </a:rPr>
              <a:t>(Odboru hlavního architekta eGovernmentu) pro fázi hodnocení u všech projektů SC 1.1</a:t>
            </a:r>
            <a:endParaRPr lang="cs-CZ" sz="1600" dirty="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Bude využit integrovaný nástroj integrované územní investice – ITI - podrobnosti po schválení Programového dokumentu</a:t>
            </a:r>
            <a:endParaRPr lang="cs-CZ" sz="1600" dirty="0">
              <a:solidFill>
                <a:schemeClr val="bg1"/>
              </a:solidFill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2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2A731A28-706E-49C2-9C6A-EEB9391101D7}"/>
              </a:ext>
            </a:extLst>
          </p:cNvPr>
          <p:cNvSpPr txBox="1"/>
          <p:nvPr/>
        </p:nvSpPr>
        <p:spPr>
          <a:xfrm>
            <a:off x="565910" y="1604500"/>
            <a:ext cx="8012179" cy="45023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" indent="-213995" algn="just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600" b="1" u="sng">
                <a:solidFill>
                  <a:srgbClr val="FF0000"/>
                </a:solidFill>
              </a:rPr>
              <a:t>Neplánují </a:t>
            </a:r>
            <a:r>
              <a:rPr lang="cs-CZ" sz="1600" b="1" u="sng">
                <a:solidFill>
                  <a:schemeClr val="bg1"/>
                </a:solidFill>
              </a:rPr>
              <a:t>se výzvy podporující provozní systémy</a:t>
            </a:r>
            <a:r>
              <a:rPr lang="cs-CZ" sz="1600" b="1">
                <a:solidFill>
                  <a:schemeClr val="bg1"/>
                </a:solidFill>
              </a:rPr>
              <a:t> </a:t>
            </a:r>
            <a:r>
              <a:rPr lang="cs-CZ" sz="1600">
                <a:solidFill>
                  <a:schemeClr val="bg1"/>
                </a:solidFill>
              </a:rPr>
              <a:t>úřadu (v minulém období 28. a 26. výzva)</a:t>
            </a:r>
            <a:endParaRPr lang="cs-CZ">
              <a:solidFill>
                <a:schemeClr val="bg1"/>
              </a:solidFill>
            </a:endParaRPr>
          </a:p>
          <a:p>
            <a:pPr marL="213995" indent="-213995" algn="just" fontAlgn="base">
              <a:lnSpc>
                <a:spcPts val="23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cs-CZ" sz="1600" b="1" u="sng">
                <a:solidFill>
                  <a:schemeClr val="bg1"/>
                </a:solidFill>
              </a:rPr>
              <a:t>Využití cloudu </a:t>
            </a:r>
            <a:r>
              <a:rPr lang="cs-CZ" sz="1600">
                <a:solidFill>
                  <a:schemeClr val="bg1"/>
                </a:solidFill>
              </a:rPr>
              <a:t>bude způsobilým výdajem pouze v době realizace projektu,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12725" algn="just" fontAlgn="base">
              <a:lnSpc>
                <a:spcPts val="2300"/>
              </a:lnSpc>
            </a:pPr>
            <a:r>
              <a:rPr lang="cs-CZ" sz="1600">
                <a:solidFill>
                  <a:schemeClr val="bg1"/>
                </a:solidFill>
              </a:rPr>
              <a:t>nejdéle do ukončení realizace, v udržitelnosti nikoliv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13995" indent="-213995" algn="just" fontAlgn="base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600" b="1" u="sng">
                <a:solidFill>
                  <a:schemeClr val="bg1"/>
                </a:solidFill>
              </a:rPr>
              <a:t>Pořízení periferií </a:t>
            </a:r>
            <a:r>
              <a:rPr lang="cs-CZ" sz="1600">
                <a:solidFill>
                  <a:schemeClr val="bg1"/>
                </a:solidFill>
              </a:rPr>
              <a:t>je možné v rámci paušálu stanoveného výzvou, jako vedlejší náklad projektu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13995" indent="-213995" algn="just" fontAlgn="base">
              <a:lnSpc>
                <a:spcPts val="23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Proplacení studií, analýz, dozoru, konzultací a dalších podobných vedlejších nákladů je možné do výše paušálu stanoveného výzvou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13995" indent="-213995" algn="just" fontAlgn="base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Ani z IROP2 </a:t>
            </a:r>
            <a:r>
              <a:rPr lang="cs-CZ" sz="1600" b="1">
                <a:solidFill>
                  <a:schemeClr val="bg1"/>
                </a:solidFill>
              </a:rPr>
              <a:t>nelze proplatit </a:t>
            </a:r>
            <a:r>
              <a:rPr lang="cs-CZ" sz="1600">
                <a:solidFill>
                  <a:schemeClr val="bg1"/>
                </a:solidFill>
              </a:rPr>
              <a:t>předplatné služeb, </a:t>
            </a:r>
            <a:r>
              <a:rPr lang="cs-CZ" sz="1600" err="1">
                <a:solidFill>
                  <a:schemeClr val="bg1"/>
                </a:solidFill>
              </a:rPr>
              <a:t>maintenance</a:t>
            </a:r>
            <a:r>
              <a:rPr lang="cs-CZ" sz="1600">
                <a:solidFill>
                  <a:schemeClr val="bg1"/>
                </a:solidFill>
              </a:rPr>
              <a:t> a servis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13995" indent="-213995" algn="just" fontAlgn="base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SW a HW pořízený z projektu </a:t>
            </a:r>
            <a:r>
              <a:rPr lang="cs-CZ" sz="1600" b="1">
                <a:solidFill>
                  <a:schemeClr val="bg1"/>
                </a:solidFill>
              </a:rPr>
              <a:t>musí být v majetku </a:t>
            </a:r>
            <a:r>
              <a:rPr lang="cs-CZ" sz="1600">
                <a:solidFill>
                  <a:schemeClr val="bg1"/>
                </a:solidFill>
              </a:rPr>
              <a:t>příjemce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fontAlgn="base">
              <a:lnSpc>
                <a:spcPts val="2300"/>
              </a:lnSpc>
              <a:spcBef>
                <a:spcPts val="900"/>
              </a:spcBef>
            </a:pPr>
            <a:r>
              <a:rPr lang="cs-CZ" sz="1600" b="1" i="1">
                <a:solidFill>
                  <a:schemeClr val="bg1"/>
                </a:solidFill>
              </a:rPr>
              <a:t>Může být oprávněným příjemcem i soukromá nemocnice, která poskytuje veřejnou službu v oblasti zdravotní péče podle zákona č. 372/2011 Sb.?</a:t>
            </a:r>
          </a:p>
          <a:p>
            <a:pPr marL="404495" indent="-213995" fontAlgn="base">
              <a:lnSpc>
                <a:spcPts val="2300"/>
              </a:lnSpc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cs-CZ" sz="1600">
                <a:solidFill>
                  <a:schemeClr val="bg1"/>
                </a:solidFill>
              </a:rPr>
              <a:t>Ano, ve vybraných výzvách a za podmínek definovaných výzvou – tyto soukromé nemocnice budou vydefinovány Ministerstvem zdravotnictví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C8B5336-7DB2-CADE-5687-EDCAFB962A0F}"/>
              </a:ext>
            </a:extLst>
          </p:cNvPr>
          <p:cNvSpPr txBox="1"/>
          <p:nvPr/>
        </p:nvSpPr>
        <p:spPr>
          <a:xfrm>
            <a:off x="170426" y="598688"/>
            <a:ext cx="869240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800" b="1" kern="0">
                <a:solidFill>
                  <a:schemeClr val="bg1"/>
                </a:solidFill>
                <a:cs typeface="Arial"/>
                <a:sym typeface="Arial"/>
              </a:rPr>
              <a:t>SC 1.1 eGovernment a kybernetická bezpečnost</a:t>
            </a:r>
          </a:p>
          <a:p>
            <a:pPr algn="ctr" defTabSz="914400"/>
            <a:r>
              <a:rPr lang="cs-CZ" sz="2000" b="1" kern="0">
                <a:solidFill>
                  <a:schemeClr val="bg1"/>
                </a:solidFill>
                <a:cs typeface="Arial"/>
              </a:rPr>
              <a:t>Předpokládané podmínky pro projekty</a:t>
            </a:r>
            <a:endParaRPr lang="cs-CZ" sz="2000" b="1" kern="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346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B42D28B-9663-9C4B-B889-DF93729E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24DD861-68A1-954C-99B1-26C72E8C314F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>
                <a:solidFill>
                  <a:srgbClr val="0052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68E24D-3781-724A-AB9B-E8D90906EF30}"/>
              </a:ext>
            </a:extLst>
          </p:cNvPr>
          <p:cNvSpPr txBox="1">
            <a:spLocks/>
          </p:cNvSpPr>
          <p:nvPr/>
        </p:nvSpPr>
        <p:spPr>
          <a:xfrm>
            <a:off x="1127928" y="675488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Nadpis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DE9712-9286-42D3-9773-9E8FFCEA7A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89" r="124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A341747-AB26-4F5F-91DC-DBCF87D108D9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2.1 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Prevence rizik, zvýšení odolnosti a ochrana obyvatelstva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2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Centrum pro regionální rozvoj České republiky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95593" y="1877242"/>
            <a:ext cx="8012179" cy="4247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Jsme konzultační místo pro vaše dotazy při přípravě projektů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Pořádáme semináře pro žadatele a příjemce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 podání projektu hodnotíme a připravujeme pro ŘO IROP doporučení/nedoporučení k financování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 vydání právního aktu s vámi řešíme veškeré změny v</a:t>
            </a:r>
            <a:r>
              <a:rPr lang="cs-CZ" b="0" i="0" u="none" strike="noStrike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projektu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Administrujeme žádosti o platbu 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Kontrolujeme veřejné zakázky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Provádíme kontrolu projektů v udržitelnosti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Snažíme se být nápomocni a stále hledáme cesty,  jak co nejlépe pomoci žadatelům a příjemcům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pt-BR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Podílíme se na nastavení nového </a:t>
            </a: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období I</a:t>
            </a:r>
            <a:r>
              <a:rPr lang="pt-BR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ROP 202</a:t>
            </a:r>
            <a:r>
              <a:rPr lang="cs-CZ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pt-BR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- 2027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66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8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2.1 </a:t>
            </a:r>
            <a:br>
              <a:rPr lang="cs-CZ" sz="28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28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Prevence rizik, zvýšení odolnosti a ochrana obyvatelstva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Klíčové parametry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29175" y="2212802"/>
            <a:ext cx="8012179" cy="26166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Projekty Zdravotnické záchranné služby musí být v souladu s Regionálním akčním plánem (RAP)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Žadatelé - výhradně základní složky IZS (Policie, HZS ČR, ZZS), 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 obce</a:t>
            </a:r>
            <a:endParaRPr lang="cs-CZ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Výstavba nových budov - požadavky na budovu s téměř nulovou spotřebou energie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 případě změny dokončené budovy – podmínka snížení energetické náročnosti  </a:t>
            </a:r>
          </a:p>
        </p:txBody>
      </p:sp>
    </p:spTree>
    <p:extLst>
      <p:ext uri="{BB962C8B-B14F-4D97-AF65-F5344CB8AC3E}">
        <p14:creationId xmlns:p14="http://schemas.microsoft.com/office/powerpoint/2010/main" val="1766476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8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2.1 </a:t>
            </a:r>
            <a:br>
              <a:rPr lang="cs-CZ" sz="28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28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Prevence rizik, zvýšení odolnosti a ochrana obyvatelstva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95593" y="2053411"/>
            <a:ext cx="801217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cs-CZ" sz="1600" b="1">
                <a:solidFill>
                  <a:schemeClr val="bg1"/>
                </a:solidFill>
              </a:rPr>
              <a:t>Materiálně-technické vybavení a vytvoření hmotných podmínek pro základní složky IZS (Policie, HZS, ZZS) </a:t>
            </a:r>
            <a:r>
              <a:rPr lang="cs-CZ" sz="1600">
                <a:solidFill>
                  <a:schemeClr val="bg1"/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Příklady:</a:t>
            </a:r>
            <a:r>
              <a:rPr lang="cs-CZ" sz="1600">
                <a:solidFill>
                  <a:schemeClr val="bg1"/>
                </a:solidFill>
              </a:rPr>
              <a:t> Rekonstrukce hasičské zbrojnice; technický automobil pro zásah při 	haváriích způsobených únikem nebezpečných látek</a:t>
            </a:r>
          </a:p>
          <a:p>
            <a:pPr marL="0" lvl="0" indent="0">
              <a:buNone/>
            </a:pPr>
            <a:endParaRPr lang="cs-CZ" sz="1600" b="1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cs-CZ" sz="1600" b="1">
                <a:solidFill>
                  <a:schemeClr val="bg1"/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endParaRPr lang="cs-CZ" sz="1600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600" b="1">
                <a:solidFill>
                  <a:schemeClr val="bg1"/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endParaRPr lang="cs-CZ" sz="1600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600" b="1">
                <a:solidFill>
                  <a:schemeClr val="bg1"/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Modernizace Národního informačního systému IZS</a:t>
            </a:r>
          </a:p>
        </p:txBody>
      </p:sp>
      <p:pic>
        <p:nvPicPr>
          <p:cNvPr id="4" name="Grafický objekt 3" descr="Policie">
            <a:extLst>
              <a:ext uri="{FF2B5EF4-FFF2-40B4-BE49-F238E27FC236}">
                <a16:creationId xmlns:a16="http://schemas.microsoft.com/office/drawing/2014/main" id="{42A87925-5FE7-431C-A249-A367D48B0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512" y="2023374"/>
            <a:ext cx="436270" cy="436270"/>
          </a:xfrm>
          <a:prstGeom prst="rect">
            <a:avLst/>
          </a:prstGeom>
        </p:spPr>
      </p:pic>
      <p:pic>
        <p:nvPicPr>
          <p:cNvPr id="6" name="Grafický objekt 5" descr="Budova">
            <a:extLst>
              <a:ext uri="{FF2B5EF4-FFF2-40B4-BE49-F238E27FC236}">
                <a16:creationId xmlns:a16="http://schemas.microsoft.com/office/drawing/2014/main" id="{03A9C9F5-03D4-4211-A8D3-870C7825CE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984" y="3527799"/>
            <a:ext cx="457199" cy="457199"/>
          </a:xfrm>
          <a:prstGeom prst="rect">
            <a:avLst/>
          </a:prstGeom>
        </p:spPr>
      </p:pic>
      <p:pic>
        <p:nvPicPr>
          <p:cNvPr id="8" name="Grafický objekt 7" descr="Megafon">
            <a:extLst>
              <a:ext uri="{FF2B5EF4-FFF2-40B4-BE49-F238E27FC236}">
                <a16:creationId xmlns:a16="http://schemas.microsoft.com/office/drawing/2014/main" id="{F7503544-065D-4BF2-8AA5-27D9CC1AD4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047" y="4153332"/>
            <a:ext cx="457200" cy="457200"/>
          </a:xfrm>
          <a:prstGeom prst="rect">
            <a:avLst/>
          </a:prstGeom>
        </p:spPr>
      </p:pic>
      <p:pic>
        <p:nvPicPr>
          <p:cNvPr id="9" name="Grafický objekt 8" descr="Informace">
            <a:extLst>
              <a:ext uri="{FF2B5EF4-FFF2-40B4-BE49-F238E27FC236}">
                <a16:creationId xmlns:a16="http://schemas.microsoft.com/office/drawing/2014/main" id="{65224574-BF88-4E25-B159-82D3977F04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387" y="5253004"/>
            <a:ext cx="406395" cy="40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54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CBEACEB-DC28-4E49-A7FE-741AB8189826}"/>
              </a:ext>
            </a:extLst>
          </p:cNvPr>
          <p:cNvSpPr txBox="1"/>
          <p:nvPr/>
        </p:nvSpPr>
        <p:spPr>
          <a:xfrm>
            <a:off x="502647" y="498020"/>
            <a:ext cx="813870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24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2.1 </a:t>
            </a:r>
            <a:br>
              <a:rPr lang="cs-CZ" sz="24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24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Prevence rizik, zvýšení odolnosti a ochrana obyvatelstva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Aktuální stav přípravy SC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0B6CD0-7A87-4817-8671-208A9F1B2CFF}"/>
              </a:ext>
            </a:extLst>
          </p:cNvPr>
          <p:cNvSpPr txBox="1"/>
          <p:nvPr/>
        </p:nvSpPr>
        <p:spPr>
          <a:xfrm>
            <a:off x="629175" y="2212802"/>
            <a:ext cx="8012179" cy="361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cs-CZ" sz="1600" b="1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TECHNIKA</a:t>
            </a:r>
            <a:endParaRPr lang="cs-CZ" sz="160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 případě </a:t>
            </a:r>
            <a:r>
              <a:rPr lang="cs-CZ" sz="1600" u="sng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nákupu vozidel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kategorií L a M1 se bude jednat o vozidla:</a:t>
            </a:r>
          </a:p>
          <a:p>
            <a:pPr marL="257175" indent="-257175"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alternativní paliva (CNG/elektro/vodík) NEBO </a:t>
            </a:r>
          </a:p>
          <a:p>
            <a:pPr marL="257175" indent="-257175"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konvenční paliva (benzín/diesel) splňující emisní limit 95 g CO2/km. </a:t>
            </a:r>
          </a:p>
          <a:p>
            <a:pPr>
              <a:spcAft>
                <a:spcPts val="450"/>
              </a:spcAft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cs-CZ" sz="1600" u="sng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Výjimkou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jsou vozidla:</a:t>
            </a:r>
          </a:p>
          <a:p>
            <a:pPr marL="257175" indent="-257175"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Určená pro rychlou lékařskou pomoc, rychlou zdravotnickou pomoc, vozidel zařazených do systému rendez-vous zdravotnické záchranné služby kraje </a:t>
            </a:r>
          </a:p>
          <a:p>
            <a:pPr marL="257175" indent="-257175"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Požární ochrany podle zvláštního právního předpisu (vyhláška č. 35/2007 Sb., o technických podmínkách požární techniky, ve znění pozdějších předpisů)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1411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B74C0B9-31DC-4F35-8DAF-5CA1AD19EA7C}"/>
              </a:ext>
            </a:extLst>
          </p:cNvPr>
          <p:cNvSpPr txBox="1"/>
          <p:nvPr/>
        </p:nvSpPr>
        <p:spPr>
          <a:xfrm>
            <a:off x="309593" y="498020"/>
            <a:ext cx="85248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24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2.1 </a:t>
            </a:r>
            <a:br>
              <a:rPr lang="cs-CZ" sz="24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24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Prevence rizik, zvýšení odolnosti a ochrana obyvatelstva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Aktuální stav přípravy SC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9AD808C-B817-4CFA-A641-F044F323EDFB}"/>
              </a:ext>
            </a:extLst>
          </p:cNvPr>
          <p:cNvSpPr txBox="1"/>
          <p:nvPr/>
        </p:nvSpPr>
        <p:spPr>
          <a:xfrm>
            <a:off x="565909" y="1914699"/>
            <a:ext cx="8012179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cs-CZ" sz="1600" b="1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STANICE</a:t>
            </a:r>
            <a:endParaRPr lang="cs-CZ" sz="160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50"/>
              </a:spcAft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případě </a:t>
            </a:r>
            <a:r>
              <a:rPr lang="cs-CZ" sz="1600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rekonstrukce budovy 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dojde ke snížení energetické náročnosti budovy.</a:t>
            </a:r>
            <a:endParaRPr lang="cs-CZ" sz="160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450"/>
              </a:spcAft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případě výstavby </a:t>
            </a:r>
            <a:r>
              <a:rPr lang="cs-CZ" sz="1600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nové budovy 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budou splněny požadavky pasivního standardu (týká se i přístaveb a nástaveb). V případech, u kterých s ohledem na specifický typ provozování, nelze docílit pasivního standardu, bude umožněn tzv. Vysoký energetický standard.</a:t>
            </a:r>
            <a:endParaRPr lang="cs-CZ" sz="1600" u="sng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cs-CZ" sz="1600" u="sng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Požadavky</a:t>
            </a: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 budovy </a:t>
            </a:r>
            <a:r>
              <a:rPr lang="cs-CZ" sz="1600" u="sng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vychází z následujících dokumentů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Vyhláška č. 264/2020 Sb., o energetické náročnosti budov</a:t>
            </a:r>
          </a:p>
          <a:p>
            <a:pPr marL="257175" indent="-257175"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Pravidlo správné praxe Hospodářské komory ČR, </a:t>
            </a:r>
            <a:r>
              <a:rPr lang="cs-CZ" sz="160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r.č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HKCR/4/17/01 ze dne 16. 8. 2017, TPW 170 01</a:t>
            </a:r>
          </a:p>
          <a:p>
            <a:pPr>
              <a:spcAft>
                <a:spcPts val="450"/>
              </a:spcAft>
            </a:pPr>
            <a:r>
              <a:rPr lang="cs-CZ" sz="1600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Žadatel dokládá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cs-CZ" sz="160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Průkaz energetické náročnosti budovy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Protokol k výpočtu tepelné stability v létě</a:t>
            </a:r>
          </a:p>
          <a:p>
            <a:pPr marL="257175" indent="-257175"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Protokol o měření průvzdušnosti (příloha k realizaci)</a:t>
            </a:r>
          </a:p>
        </p:txBody>
      </p:sp>
    </p:spTree>
    <p:extLst>
      <p:ext uri="{BB962C8B-B14F-4D97-AF65-F5344CB8AC3E}">
        <p14:creationId xmlns:p14="http://schemas.microsoft.com/office/powerpoint/2010/main" val="257501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E1421EA-1AFF-4E32-9AB1-BBDBC467A421}"/>
              </a:ext>
            </a:extLst>
          </p:cNvPr>
          <p:cNvSpPr txBox="1"/>
          <p:nvPr/>
        </p:nvSpPr>
        <p:spPr>
          <a:xfrm>
            <a:off x="502647" y="498020"/>
            <a:ext cx="8138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4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Specifický cíl 2.1 </a:t>
            </a:r>
            <a:br>
              <a:rPr lang="cs-CZ" sz="24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24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Integrovaný záchranný systém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Aktuální stav přípravy SC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BE5C40-BB17-4FC3-BA60-B80746457745}"/>
              </a:ext>
            </a:extLst>
          </p:cNvPr>
          <p:cNvSpPr txBox="1"/>
          <p:nvPr/>
        </p:nvSpPr>
        <p:spPr>
          <a:xfrm>
            <a:off x="629175" y="2219900"/>
            <a:ext cx="8012179" cy="3225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cs-CZ" b="1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ICT SYSTÉMY</a:t>
            </a:r>
            <a:endParaRPr lang="cs-CZ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450"/>
              </a:spcAft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 případě rozvoje strategicky významných </a:t>
            </a:r>
            <a:r>
              <a:rPr lang="cs-CZ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ICT systémů</a:t>
            </a: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257175" indent="-257175">
              <a:lnSpc>
                <a:spcPct val="200000"/>
              </a:lnSpc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systém bude zavádět aspoň </a:t>
            </a:r>
            <a:r>
              <a:rPr lang="cs-CZ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novou funkcionalitu</a:t>
            </a:r>
          </a:p>
          <a:p>
            <a:pPr marL="257175" indent="-257175">
              <a:lnSpc>
                <a:spcPct val="200000"/>
              </a:lnSpc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cs-CZ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žadatel dokládá </a:t>
            </a: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Souhlasné stanovisko Hlavního architekta eGovernmentu</a:t>
            </a:r>
          </a:p>
          <a:p>
            <a:pPr marL="257175" indent="-257175">
              <a:spcAft>
                <a:spcPts val="450"/>
              </a:spcAft>
              <a:buFont typeface="Symbol" panose="05050102010706020507" pitchFamily="18" charset="2"/>
              <a:buChar char=""/>
            </a:pPr>
            <a:endParaRPr lang="cs-CZ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4677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1056042" y="2129236"/>
            <a:ext cx="6269192" cy="3249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450"/>
              </a:spcAft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50"/>
              </a:spcAft>
            </a:pP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Pořízení materiálně technického vybavení</a:t>
            </a:r>
          </a:p>
          <a:p>
            <a:pPr marL="628650" lvl="1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připomínkovém jednání je návrh normativu pro nákup techniky a materiálně technického vybavení jednotek SDH obcí, který bude obdobný jako v IROP 1</a:t>
            </a:r>
          </a:p>
          <a:p>
            <a:pPr>
              <a:spcAft>
                <a:spcPts val="450"/>
              </a:spcAft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50"/>
              </a:spcAft>
            </a:pP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Umělé zdroje požární vody</a:t>
            </a:r>
          </a:p>
          <a:p>
            <a:pPr marL="628650" lvl="1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stanoveny podmínky pro opravu stávajících a výstavby nových umělých zdrojů požární vody</a:t>
            </a:r>
          </a:p>
          <a:p>
            <a:pPr marL="342900" lvl="1">
              <a:spcAft>
                <a:spcPts val="450"/>
              </a:spcAft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3746116-0D35-4B73-86DA-4EFE1D7E60C3}"/>
              </a:ext>
            </a:extLst>
          </p:cNvPr>
          <p:cNvSpPr txBox="1"/>
          <p:nvPr/>
        </p:nvSpPr>
        <p:spPr>
          <a:xfrm>
            <a:off x="277907" y="498020"/>
            <a:ext cx="8615082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2400" b="1" kern="0" dirty="0">
                <a:solidFill>
                  <a:schemeClr val="bg1"/>
                </a:solidFill>
                <a:cs typeface="Arial"/>
                <a:sym typeface="Arial"/>
              </a:rPr>
              <a:t>Specifický cíl 5.1 </a:t>
            </a:r>
            <a:br>
              <a:rPr lang="cs-CZ" sz="2400" b="1" kern="0" dirty="0">
                <a:cs typeface="Arial" panose="020B0604020202020204" pitchFamily="34" charset="0"/>
              </a:rPr>
            </a:br>
            <a:r>
              <a:rPr lang="cs-CZ" sz="2400" b="1" kern="0" dirty="0">
                <a:solidFill>
                  <a:schemeClr val="bg1"/>
                </a:solidFill>
                <a:cs typeface="Arial"/>
                <a:sym typeface="Arial"/>
              </a:rPr>
              <a:t>Prevence rizik, zvýšení odolnosti a ochrana obyvatelstva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 dirty="0">
                <a:solidFill>
                  <a:schemeClr val="bg1"/>
                </a:solidFill>
                <a:cs typeface="Arial"/>
                <a:sym typeface="Arial"/>
              </a:rPr>
              <a:t>Aktuální stav přípravy SC</a:t>
            </a:r>
            <a:br>
              <a:rPr lang="cs-CZ" sz="3200" b="1" kern="0" dirty="0">
                <a:cs typeface="Arial" panose="020B0604020202020204" pitchFamily="34" charset="0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716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rcRect l="5537" r="5537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C9D8B61-96A1-4820-82EA-0BDCF7B9A541}"/>
              </a:ext>
            </a:extLst>
          </p:cNvPr>
          <p:cNvSpPr txBox="1"/>
          <p:nvPr/>
        </p:nvSpPr>
        <p:spPr>
          <a:xfrm>
            <a:off x="117466" y="58724"/>
            <a:ext cx="8100437" cy="584775"/>
          </a:xfrm>
          <a:prstGeom prst="rect">
            <a:avLst/>
          </a:prstGeom>
          <a:solidFill>
            <a:srgbClr val="0B55A2">
              <a:alpha val="74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Příklad: Velkokapacitní požární cisterna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810A412-30D5-460D-990E-3E994EAD7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0" lang="cs-CZ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33029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1B9097-D240-154A-A09B-2A85D58E1FD7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>
                <a:solidFill>
                  <a:srgbClr val="0052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94E8B13-D9A1-6E4D-A5A3-AB540DAFCB99}"/>
              </a:ext>
            </a:extLst>
          </p:cNvPr>
          <p:cNvSpPr txBox="1">
            <a:spLocks/>
          </p:cNvSpPr>
          <p:nvPr/>
        </p:nvSpPr>
        <p:spPr>
          <a:xfrm>
            <a:off x="1127928" y="675488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Nadpis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CBB1C8-18D1-1846-A4A6-1818B460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C4F43C-5F6F-4467-8963-7CBE41D93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00" r="5600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D8A89EC-F2B3-4505-A8C5-61FB40C2B4F3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2.2 </a:t>
            </a:r>
            <a:br>
              <a:rPr lang="cs-CZ" sz="2400">
                <a:solidFill>
                  <a:schemeClr val="bg1"/>
                </a:solidFill>
              </a:rPr>
            </a:b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Revitalizace měst a obcí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32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2.2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Zelená infrastruktura měst a obcí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745716" y="2039666"/>
            <a:ext cx="8012179" cy="319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Zelená infrastruktura ve veřejném prostranství měst a obcí</a:t>
            </a:r>
          </a:p>
          <a:p>
            <a:pPr marL="0" lvl="0" indent="0" algn="just">
              <a:lnSpc>
                <a:spcPct val="16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Ucelené (komplexní) projekty veřejných prostranství zaměřené na zelenou infrastrukturu (modrou i zelenou složku), veřejnou a technickou infrastrukturu a související opatření v řešeném území </a:t>
            </a:r>
          </a:p>
          <a:p>
            <a:pPr marL="0" lvl="0" indent="0" algn="just">
              <a:lnSpc>
                <a:spcPct val="160000"/>
              </a:lnSpc>
              <a:buNone/>
            </a:pPr>
            <a:endParaRPr lang="cs-CZ" sz="1600">
              <a:solidFill>
                <a:schemeClr val="bg1"/>
              </a:solidFill>
            </a:endParaRPr>
          </a:p>
          <a:p>
            <a:pPr marL="0" lvl="0" indent="0" algn="just">
              <a:lnSpc>
                <a:spcPct val="160000"/>
              </a:lnSpc>
              <a:buNone/>
            </a:pPr>
            <a:r>
              <a:rPr lang="cs-CZ" sz="1600" u="sng">
                <a:solidFill>
                  <a:schemeClr val="bg1"/>
                </a:solidFill>
              </a:rPr>
              <a:t>Příklady</a:t>
            </a:r>
            <a:r>
              <a:rPr lang="cs-CZ" sz="1600">
                <a:solidFill>
                  <a:schemeClr val="bg1"/>
                </a:solidFill>
              </a:rPr>
              <a:t>: Revitalizace náměstí na základě architektonické soutěže vč. výměny nevhodného povrchu za povrch umožňující vsakování vody, výsadby stromů, lampy veřejného osvětlení s prvky SMART řešení</a:t>
            </a: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E9CC9DB6-FAE3-4EB7-AD73-34C71DAE7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654" y="2011558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0FB24D0E-1967-4585-A814-E9433E23C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A704195-4BBD-4449-A48C-D08081226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0243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6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i="0">
                <a:solidFill>
                  <a:schemeClr val="bg1"/>
                </a:solidFill>
                <a:effectLst/>
                <a:latin typeface="Arial"/>
                <a:cs typeface="Arial"/>
              </a:rPr>
              <a:t>Územní odbor IROP pro </a:t>
            </a:r>
            <a:r>
              <a:rPr lang="cs-CZ" sz="3200" b="1">
                <a:solidFill>
                  <a:schemeClr val="bg1"/>
                </a:solidFill>
                <a:latin typeface="Arial"/>
                <a:cs typeface="Arial"/>
              </a:rPr>
              <a:t>Středočeský </a:t>
            </a:r>
            <a:r>
              <a:rPr lang="cs-CZ" sz="3200" b="1" i="0">
                <a:solidFill>
                  <a:schemeClr val="bg1"/>
                </a:solidFill>
                <a:effectLst/>
                <a:latin typeface="Arial"/>
                <a:cs typeface="Arial"/>
              </a:rPr>
              <a:t>kraj</a:t>
            </a:r>
            <a:endParaRPr lang="cs-CZ" sz="3200" b="1" kern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55786" y="1314268"/>
            <a:ext cx="801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bg1"/>
                </a:solidFill>
              </a:rPr>
              <a:t>Adresa</a:t>
            </a:r>
            <a:r>
              <a:rPr lang="cs-CZ" dirty="0">
                <a:solidFill>
                  <a:schemeClr val="bg1"/>
                </a:solidFill>
              </a:rPr>
              <a:t>: </a:t>
            </a:r>
            <a:r>
              <a:rPr lang="cs-CZ" sz="1800" dirty="0">
                <a:solidFill>
                  <a:schemeClr val="bg1"/>
                </a:solidFill>
              </a:rPr>
              <a:t>U Nákladového nádraží 3144/4, 130 00 Praha 3 - Strašnice </a:t>
            </a:r>
            <a:r>
              <a:rPr lang="cs-CZ" b="1" dirty="0">
                <a:solidFill>
                  <a:schemeClr val="bg1"/>
                </a:solidFill>
              </a:rPr>
              <a:t>Kontaktní osoby:</a:t>
            </a:r>
            <a:endParaRPr lang="cs-CZ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A0DF3CF-A25E-41F7-AFA6-84D11E5C0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38" y="2128917"/>
            <a:ext cx="5840474" cy="214597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A651BD0-7416-41A2-8AC5-92DF3105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27" y="4437116"/>
            <a:ext cx="2901948" cy="15302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9A41EE0-C47C-4841-A102-C5BB1DE75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510" y="4437116"/>
            <a:ext cx="2834886" cy="15241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4996E1A-1160-4217-926E-81DB93B08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747" y="3195746"/>
            <a:ext cx="273734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92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5F7C38A-6EBD-4836-9F0F-91BE69327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3F6ED8-0A40-44FB-8EBA-F569DBD1D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992F296-682B-49D6-8E40-BF85D09BB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2E6BBEF-DAFB-4CB4-A286-E9F1856BE5E9}"/>
              </a:ext>
            </a:extLst>
          </p:cNvPr>
          <p:cNvSpPr txBox="1"/>
          <p:nvPr/>
        </p:nvSpPr>
        <p:spPr>
          <a:xfrm>
            <a:off x="117466" y="58724"/>
            <a:ext cx="8100437" cy="584775"/>
          </a:xfrm>
          <a:prstGeom prst="rect">
            <a:avLst/>
          </a:prstGeom>
          <a:solidFill>
            <a:srgbClr val="0B55A2">
              <a:alpha val="74000"/>
            </a:srgbClr>
          </a:solidFill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Příklad: </a:t>
            </a: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SMART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&amp;</a:t>
            </a: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25133067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2.2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Zelená infrastruktura měst a obcí</a:t>
            </a:r>
            <a:b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</a:br>
            <a:r>
              <a:rPr lang="cs-CZ" sz="2000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Klíčové parametry</a:t>
            </a:r>
            <a:endParaRPr lang="cs-CZ" sz="32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29175" y="2053411"/>
            <a:ext cx="8012179" cy="397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Spolupráce s MŽP a  Agenturou pro ochranu přírody a krajiny (AOPK) na „zelených“ kritériích hodnocení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Stanoviska AOPK k projektům SC 2.2 pro oblast sídelní zeleně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 IROP nebudou podporovány projekty izolovaně řešící pouze vegetaci nebo srážkovou vodu  - řešeno v OPŽP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Realizace i v Praze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3392298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55250" y="2214603"/>
            <a:ext cx="8208169" cy="33650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u="sng">
                <a:solidFill>
                  <a:schemeClr val="bg1"/>
                </a:solidFill>
              </a:rPr>
              <a:t>Předpokládané podmínky pro projekty:</a:t>
            </a:r>
            <a:endParaRPr lang="cs-CZ">
              <a:solidFill>
                <a:schemeClr val="bg1"/>
              </a:solidFill>
            </a:endParaRPr>
          </a:p>
          <a:p>
            <a:pPr marL="556895" lvl="1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Realizace na základě strategického rozvojového dokumentu pro dané území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marL="971550" lvl="2" indent="-285750">
              <a:lnSpc>
                <a:spcPct val="150000"/>
              </a:lnSpc>
              <a:buFont typeface="Wingdings" panose="020B0604020202020204" pitchFamily="34" charset="0"/>
              <a:buChar char="Ø"/>
            </a:pPr>
            <a:r>
              <a:rPr lang="cs-CZ">
                <a:solidFill>
                  <a:schemeClr val="bg1"/>
                </a:solidFill>
              </a:rPr>
              <a:t>Územní studie řešící veřejné prostranství registrovaná v Evidenci územně plánovací činnosti</a:t>
            </a:r>
            <a:endParaRPr lang="cs-CZ">
              <a:solidFill>
                <a:schemeClr val="bg1"/>
              </a:solidFill>
              <a:cs typeface="Arial" panose="020B0604020202020204"/>
            </a:endParaRPr>
          </a:p>
          <a:p>
            <a:pPr marL="971550" lvl="2" indent="-285750">
              <a:lnSpc>
                <a:spcPct val="150000"/>
              </a:lnSpc>
              <a:buFont typeface="Wingdings" panose="020B0604020202020204" pitchFamily="34" charset="0"/>
              <a:buChar char="Ø"/>
            </a:pPr>
            <a:r>
              <a:rPr lang="cs-CZ">
                <a:solidFill>
                  <a:schemeClr val="bg1"/>
                </a:solidFill>
              </a:rPr>
              <a:t>Regulační plán</a:t>
            </a:r>
            <a:endParaRPr lang="cs-CZ">
              <a:solidFill>
                <a:schemeClr val="bg1"/>
              </a:solidFill>
              <a:cs typeface="Arial" panose="020B0604020202020204"/>
            </a:endParaRPr>
          </a:p>
          <a:p>
            <a:pPr marL="971550" lvl="2" indent="-285750">
              <a:lnSpc>
                <a:spcPct val="150000"/>
              </a:lnSpc>
              <a:buFont typeface="Wingdings" panose="020B0604020202020204" pitchFamily="34" charset="0"/>
              <a:buChar char="Ø"/>
            </a:pPr>
            <a:r>
              <a:rPr lang="cs-CZ">
                <a:solidFill>
                  <a:schemeClr val="bg1"/>
                </a:solidFill>
              </a:rPr>
              <a:t>Architektonická/urbanistická studie/koncepce veřejného prostranství zpracovaná autorizovaným architektem ČKA</a:t>
            </a:r>
            <a:endParaRPr lang="cs-CZ">
              <a:solidFill>
                <a:schemeClr val="bg1"/>
              </a:solidFill>
              <a:cs typeface="Arial" panose="020B060402020202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C6540D3-9809-4590-9F7F-5EFC1A9ACF73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2.2 </a:t>
            </a:r>
            <a:b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Zelená infrastruktura ve veřejném prostranství měst a obcí</a:t>
            </a:r>
            <a:endParaRPr lang="cs-CZ" sz="32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849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85788" y="1883761"/>
            <a:ext cx="8208169" cy="41960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u="sng">
                <a:solidFill>
                  <a:schemeClr val="bg1"/>
                </a:solidFill>
              </a:rPr>
              <a:t>Předpokládané podmínky pro projekty:</a:t>
            </a:r>
            <a:endParaRPr lang="cs-CZ">
              <a:solidFill>
                <a:schemeClr val="bg1"/>
              </a:solidFill>
            </a:endParaRPr>
          </a:p>
          <a:p>
            <a:pPr marL="556895" lvl="1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  <a:ea typeface="+mn-lt"/>
                <a:cs typeface="+mn-lt"/>
              </a:rPr>
              <a:t>Povinnost projednání projektu s občany</a:t>
            </a:r>
            <a:endParaRPr lang="cs-CZ">
              <a:solidFill>
                <a:schemeClr val="bg1"/>
              </a:solidFill>
            </a:endParaRPr>
          </a:p>
          <a:p>
            <a:pPr marL="556895" lvl="1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Realizace v zastavěném území nebo v zastavitelných plochách v souladu s platným územním plánem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marL="556895" lvl="1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  <a:ea typeface="+mn-lt"/>
                <a:cs typeface="+mn-lt"/>
              </a:rPr>
              <a:t>Realizace projektu ve veřejném prostranství, přístupné bez omezení a sloužící k obecnému užívání</a:t>
            </a:r>
          </a:p>
          <a:p>
            <a:pPr marL="556895" lvl="1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  <a:ea typeface="+mn-lt"/>
                <a:cs typeface="+mn-lt"/>
              </a:rPr>
              <a:t>Stanovisko Agentury ochrany krajiny a přírody ČR</a:t>
            </a:r>
            <a:endParaRPr lang="cs-CZ">
              <a:solidFill>
                <a:schemeClr val="bg1"/>
              </a:solidFill>
            </a:endParaRPr>
          </a:p>
          <a:p>
            <a:pPr marL="556895" lvl="1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Realizované projekty v obci nad 10.000 obyvatel musí být v souladu se studií systému sídelní zeleně nebo s obdobným strategickým dokumentem pro sídelní zeleně</a:t>
            </a:r>
            <a:endParaRPr lang="cs-CZ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C6540D3-9809-4590-9F7F-5EFC1A9ACF73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2.2 </a:t>
            </a:r>
            <a:b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Zelená infrastruktura ve veřejném prostranství měst a obcí</a:t>
            </a:r>
            <a:endParaRPr lang="cs-CZ" sz="32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146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04C90D9-8B06-4FC1-B09F-E8CB2819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93" r="559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3E17113A-1F82-4733-B7C0-52582B117532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3.1 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Silnice II. třídy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628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3.1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Silnice II. třídy</a:t>
            </a:r>
            <a:endParaRPr lang="cs-CZ" sz="32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02647" y="1856187"/>
            <a:ext cx="8462059" cy="2222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b="1">
                <a:solidFill>
                  <a:schemeClr val="bg1"/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>
                <a:solidFill>
                  <a:schemeClr val="bg1"/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>
                <a:solidFill>
                  <a:schemeClr val="bg1"/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>
                <a:solidFill>
                  <a:schemeClr val="bg1"/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4" name="Grafický objekt 3" descr="Ukazatel směru">
            <a:extLst>
              <a:ext uri="{FF2B5EF4-FFF2-40B4-BE49-F238E27FC236}">
                <a16:creationId xmlns:a16="http://schemas.microsoft.com/office/drawing/2014/main" id="{447B774B-ACD1-49FC-8239-1732DFB73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175" y="2615649"/>
            <a:ext cx="457200" cy="457200"/>
          </a:xfrm>
          <a:prstGeom prst="rect">
            <a:avLst/>
          </a:prstGeom>
        </p:spPr>
      </p:pic>
      <p:cxnSp>
        <p:nvCxnSpPr>
          <p:cNvPr id="6" name="Spojnice: zakřivená 5">
            <a:extLst>
              <a:ext uri="{FF2B5EF4-FFF2-40B4-BE49-F238E27FC236}">
                <a16:creationId xmlns:a16="http://schemas.microsoft.com/office/drawing/2014/main" id="{F736D07E-B3FC-42D9-A5DE-43413CD55681}"/>
              </a:ext>
            </a:extLst>
          </p:cNvPr>
          <p:cNvCxnSpPr/>
          <p:nvPr/>
        </p:nvCxnSpPr>
        <p:spPr>
          <a:xfrm rot="16200000" flipH="1">
            <a:off x="738032" y="3202180"/>
            <a:ext cx="239486" cy="228600"/>
          </a:xfrm>
          <a:prstGeom prst="curvedConnector3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cký objekt 7" descr="Scéna na mostě">
            <a:extLst>
              <a:ext uri="{FF2B5EF4-FFF2-40B4-BE49-F238E27FC236}">
                <a16:creationId xmlns:a16="http://schemas.microsoft.com/office/drawing/2014/main" id="{C6F2B10C-B735-4CF7-B33F-33D7C87A6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952" y="3612329"/>
            <a:ext cx="345645" cy="34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08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3.1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Silnice II. Třídy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Klíčové parametry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29175" y="2053411"/>
            <a:ext cx="8012179" cy="2607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Projekty musí být v souladu s Regionálním akčním plánem 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 musí být realizován na Prioritní regionální silniční síti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Žadatelé – kraje nebo organizace zřizované/zakládané kraji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Podmínka provedení auditu bezpečnosti pozemní komunikace </a:t>
            </a:r>
          </a:p>
        </p:txBody>
      </p:sp>
    </p:spTree>
    <p:extLst>
      <p:ext uri="{BB962C8B-B14F-4D97-AF65-F5344CB8AC3E}">
        <p14:creationId xmlns:p14="http://schemas.microsoft.com/office/powerpoint/2010/main" val="20472277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3.1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Silnice II. třídy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Aktuální stav přípravy SC</a:t>
            </a:r>
            <a:endParaRPr lang="cs-CZ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224118" y="1923871"/>
            <a:ext cx="8353971" cy="41195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323850" defTabSz="914400">
              <a:lnSpc>
                <a:spcPct val="200000"/>
              </a:lnSpc>
              <a:spcBef>
                <a:spcPts val="1000"/>
              </a:spcBef>
              <a:buClr>
                <a:schemeClr val="bg1"/>
              </a:buClr>
              <a:buSzPts val="1500"/>
              <a:buFont typeface="Arial"/>
              <a:buChar char="•"/>
              <a:defRPr/>
            </a:pP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Nově požadované přílohy:</a:t>
            </a:r>
            <a:r>
              <a:rPr lang="cs-CZ" sz="1600" b="1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 </a:t>
            </a:r>
            <a:endParaRPr kumimoji="0" lang="cs-CZ" sz="1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400" lvl="1" indent="-323850" defTabSz="914400">
              <a:lnSpc>
                <a:spcPct val="200000"/>
              </a:lnSpc>
              <a:buClr>
                <a:schemeClr val="bg1"/>
              </a:buClr>
              <a:buSzPts val="1500"/>
              <a:buFont typeface="Wingdings" panose="05000000000000000000" pitchFamily="2" charset="2"/>
              <a:buChar char="ü"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Dokumentace k prověřování z hlediska klimatického posouzení</a:t>
            </a:r>
            <a:endParaRPr lang="cs-CZ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90550" lvl="1" defTabSz="914400">
              <a:lnSpc>
                <a:spcPct val="200000"/>
              </a:lnSpc>
              <a:buClr>
                <a:schemeClr val="bg1"/>
              </a:buClr>
              <a:buSzPts val="1500"/>
              <a:defRPr/>
            </a:pPr>
            <a:r>
              <a:rPr lang="cs-CZ" sz="1400" kern="0">
                <a:solidFill>
                  <a:schemeClr val="bg1"/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</a:t>
            </a:r>
            <a:r>
              <a:rPr lang="cs-CZ" sz="1400" kern="0" err="1">
                <a:solidFill>
                  <a:schemeClr val="bg1"/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legal-content</a:t>
            </a:r>
            <a:r>
              <a:rPr lang="cs-CZ" sz="1400" kern="0">
                <a:solidFill>
                  <a:schemeClr val="bg1"/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/CS/TXT/PDF/?</a:t>
            </a:r>
            <a:r>
              <a:rPr lang="cs-CZ" sz="1400" kern="0" err="1">
                <a:solidFill>
                  <a:schemeClr val="bg1"/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uri</a:t>
            </a:r>
            <a:r>
              <a:rPr lang="cs-CZ" sz="1400" kern="0">
                <a:solidFill>
                  <a:schemeClr val="bg1"/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=CELEX:52021XC0916(03)&amp;</a:t>
            </a:r>
            <a:r>
              <a:rPr lang="cs-CZ" sz="1400" kern="0" err="1">
                <a:solidFill>
                  <a:schemeClr val="bg1"/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</a:t>
            </a:r>
            <a:r>
              <a:rPr lang="cs-CZ" sz="1400" kern="0">
                <a:solidFill>
                  <a:schemeClr val="bg1"/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=CS</a:t>
            </a:r>
            <a:r>
              <a:rPr lang="cs-CZ" sz="14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)</a:t>
            </a:r>
            <a:endParaRPr lang="cs-CZ" sz="1400" kern="0">
              <a:solidFill>
                <a:schemeClr val="bg1"/>
              </a:solidFill>
              <a:latin typeface="Arial"/>
              <a:cs typeface="Arial"/>
            </a:endParaRPr>
          </a:p>
          <a:p>
            <a:pPr marL="914400" lvl="1" indent="-323850" defTabSz="914400">
              <a:lnSpc>
                <a:spcPct val="200000"/>
              </a:lnSpc>
              <a:buClr>
                <a:schemeClr val="bg1"/>
              </a:buClr>
              <a:buSzPts val="1500"/>
              <a:buFont typeface="Wingdings" panose="05000000000000000000" pitchFamily="2" charset="2"/>
              <a:buChar char="ü"/>
              <a:defRPr/>
            </a:pPr>
            <a:r>
              <a:rPr lang="cs-CZ" sz="16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Zpráva o provedení auditu bezpečnosti pozemní komunikace </a:t>
            </a:r>
            <a:endParaRPr lang="cs-CZ" sz="1600" kern="0">
              <a:solidFill>
                <a:schemeClr val="bg1"/>
              </a:solidFill>
              <a:latin typeface="Arial"/>
              <a:cs typeface="Arial"/>
            </a:endParaRPr>
          </a:p>
          <a:p>
            <a:pPr marL="590550" lvl="1" defTabSz="914400">
              <a:lnSpc>
                <a:spcPct val="200000"/>
              </a:lnSpc>
              <a:buClr>
                <a:schemeClr val="bg1"/>
              </a:buClr>
              <a:buSzPts val="1500"/>
              <a:defRPr/>
            </a:pPr>
            <a:r>
              <a:rPr lang="cs-CZ" sz="1400" kern="0">
                <a:solidFill>
                  <a:schemeClr val="bg1"/>
                </a:solidFill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https://www.shopcdv.cz/cs/audit-bezpecnosti-pozemnich-komunikaci</a:t>
            </a:r>
            <a:endParaRPr lang="cs-CZ" sz="1400" kern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lang="cs-CZ" sz="16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Plán opětovného použití určitého objemu (pracovně hodnota 70 %) stavebního a demoličního odpadu</a:t>
            </a:r>
            <a:endParaRPr lang="cs-CZ" sz="1600" ker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 novostavby a určité typy modernizací nový indikátor</a:t>
            </a:r>
            <a:r>
              <a:rPr kumimoji="0" lang="cs-CZ" sz="16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Časové úspory díky lepší silniční infrastruktuře</a:t>
            </a: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(metodika pro výpočet bude nastavena)</a:t>
            </a:r>
            <a:endParaRPr lang="cs-CZ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580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8A7A245-8FD1-43C2-86A2-E9A838E9D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C69BE9-BFD8-482B-821F-7DEB10A36005}"/>
              </a:ext>
            </a:extLst>
          </p:cNvPr>
          <p:cNvSpPr txBox="1"/>
          <p:nvPr/>
        </p:nvSpPr>
        <p:spPr>
          <a:xfrm>
            <a:off x="117466" y="58724"/>
            <a:ext cx="8100437" cy="584775"/>
          </a:xfrm>
          <a:prstGeom prst="rect">
            <a:avLst/>
          </a:prstGeom>
          <a:solidFill>
            <a:srgbClr val="0B55A2">
              <a:alpha val="74000"/>
            </a:srgbClr>
          </a:solidFill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Příklad: </a:t>
            </a: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18099181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954D2A-3FE6-4CC6-908B-B86E08F5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99" r="13299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D765896-9378-4A36-A165-56C7240A0D11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4.1 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Vzdělávací infrastruktura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3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A9421F5-A286-49C4-A1BB-7BEC5479D49C}"/>
              </a:ext>
            </a:extLst>
          </p:cNvPr>
          <p:cNvSpPr txBox="1"/>
          <p:nvPr/>
        </p:nvSpPr>
        <p:spPr>
          <a:xfrm>
            <a:off x="3691156" y="645941"/>
            <a:ext cx="4572000" cy="993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1D70B8"/>
              </a:buClr>
              <a:buSzTx/>
              <a:buFont typeface="Arial"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cs-CZ" sz="2400" kern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crr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.cz</a:t>
            </a:r>
            <a:endParaRPr kumimoji="0" lang="cs-CZ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3D632FF-1EE0-44FB-A0CC-2C8B3C695014}"/>
              </a:ext>
            </a:extLst>
          </p:cNvPr>
          <p:cNvSpPr txBox="1"/>
          <p:nvPr/>
        </p:nvSpPr>
        <p:spPr>
          <a:xfrm>
            <a:off x="1248489" y="557841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IROP 2021 - 2027</a:t>
            </a:r>
          </a:p>
        </p:txBody>
      </p:sp>
      <p:pic>
        <p:nvPicPr>
          <p:cNvPr id="13" name="Grafický objekt 12" descr="Internet">
            <a:extLst>
              <a:ext uri="{FF2B5EF4-FFF2-40B4-BE49-F238E27FC236}">
                <a16:creationId xmlns:a16="http://schemas.microsoft.com/office/drawing/2014/main" id="{248CD4F9-4D0A-4DD6-8E8F-B37F9488A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5900" y="1052110"/>
            <a:ext cx="723961" cy="7239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A0D6C1-82D6-4910-9AB9-11AFD4AC2B63}"/>
              </a:ext>
            </a:extLst>
          </p:cNvPr>
          <p:cNvPicPr/>
          <p:nvPr/>
        </p:nvPicPr>
        <p:blipFill rotWithShape="1">
          <a:blip r:embed="rId6"/>
          <a:srcRect l="17692" t="11600" r="18486"/>
          <a:stretch/>
        </p:blipFill>
        <p:spPr bwMode="auto">
          <a:xfrm>
            <a:off x="1248489" y="1711570"/>
            <a:ext cx="6348091" cy="4395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5089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Vzdělávací infrastruktura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880845" y="2068297"/>
            <a:ext cx="8012179" cy="33393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u="sng">
                <a:solidFill>
                  <a:schemeClr val="bg1"/>
                </a:solidFill>
                <a:cs typeface="Arial"/>
              </a:rPr>
              <a:t>Mateřské školy</a:t>
            </a:r>
            <a:endParaRPr lang="cs-CZ" b="1" u="sng">
              <a:solidFill>
                <a:schemeClr val="bg1"/>
              </a:solidFill>
            </a:endParaRPr>
          </a:p>
          <a:p>
            <a:endParaRPr lang="cs-CZ" sz="1600" b="1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cs-CZ" sz="1600" b="1">
                <a:solidFill>
                  <a:schemeClr val="bg1"/>
                </a:solidFill>
              </a:rPr>
              <a:t>Navyšování kapacit mateřských škol (MŠ) na území ORP s jejich nedostatečnou kapacitou </a:t>
            </a:r>
            <a:endParaRPr lang="cs-CZ">
              <a:solidFill>
                <a:schemeClr val="bg1"/>
              </a:solidFill>
              <a:cs typeface="Arial"/>
            </a:endParaRPr>
          </a:p>
          <a:p>
            <a:endParaRPr lang="cs-CZ" sz="1600" b="1">
              <a:solidFill>
                <a:schemeClr val="bg1"/>
              </a:solidFill>
              <a:cs typeface="Arial" panose="020B0604020202020204"/>
            </a:endParaRPr>
          </a:p>
          <a:p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Přístavba mateřské školky, novostavba mateřské školy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0" lvl="0" indent="0">
              <a:buNone/>
            </a:pPr>
            <a:endParaRPr lang="cs-CZ" sz="1600" b="1">
              <a:solidFill>
                <a:schemeClr val="bg1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cs-CZ" sz="1600" b="1">
                <a:solidFill>
                  <a:schemeClr val="bg1"/>
                </a:solidFill>
              </a:rPr>
              <a:t>Zvyšování kvality podmínek v MŠ s ohledem na zajištění hygienických požadavků </a:t>
            </a:r>
            <a:r>
              <a:rPr lang="cs-CZ" sz="1600">
                <a:solidFill>
                  <a:schemeClr val="bg1"/>
                </a:solidFill>
              </a:rPr>
              <a:t>(jen pro MŠ s výjimkou od krajské hygienické stanice)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endParaRPr lang="cs-CZ" sz="1600">
              <a:solidFill>
                <a:schemeClr val="bg1"/>
              </a:solidFill>
              <a:cs typeface="Arial"/>
            </a:endParaRPr>
          </a:p>
          <a:p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Rekonstrukce mateřské školky takovým způsobem, aby nemusela</a:t>
            </a:r>
            <a:br>
              <a:rPr lang="cs-CZ" sz="1600">
                <a:solidFill>
                  <a:schemeClr val="bg1"/>
                </a:solidFill>
              </a:rPr>
            </a:br>
            <a:r>
              <a:rPr lang="cs-CZ" sz="1600">
                <a:solidFill>
                  <a:schemeClr val="bg1"/>
                </a:solidFill>
              </a:rPr>
              <a:t>         	fungovat na základě výjimky krajské hygienické stanice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endParaRPr lang="cs-CZ" sz="1700">
              <a:solidFill>
                <a:schemeClr val="bg1"/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715FC2EF-31D4-43BA-939C-F13831516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557" y="2059837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52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4314260-7F42-8890-8CB1-96AA2884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EA53E3C-4F23-AA56-1856-63C5304628DE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Vzdělávací infrastruktura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3BEBED-A3D0-872F-FF39-CD14D86E75EF}"/>
              </a:ext>
            </a:extLst>
          </p:cNvPr>
          <p:cNvSpPr txBox="1"/>
          <p:nvPr/>
        </p:nvSpPr>
        <p:spPr>
          <a:xfrm>
            <a:off x="896665" y="1894276"/>
            <a:ext cx="8012179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u="sng">
                <a:solidFill>
                  <a:schemeClr val="bg1"/>
                </a:solidFill>
                <a:cs typeface="Arial"/>
              </a:rPr>
              <a:t>Základní školy </a:t>
            </a:r>
          </a:p>
          <a:p>
            <a:endParaRPr lang="cs-CZ" sz="1600" b="1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cs-CZ" sz="1600" b="1">
                <a:solidFill>
                  <a:schemeClr val="bg1"/>
                </a:solidFill>
              </a:rPr>
              <a:t>Vybudování, modernizace a vybavení odborných učeben ve vazbě na přírodní vědy, polytechnické vzdělávání, cizí jazyky, práce s digitálními technologiemi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cs-CZ" sz="1400">
                <a:solidFill>
                  <a:schemeClr val="bg1"/>
                </a:solidFill>
                <a:ea typeface="+mn-lt"/>
                <a:cs typeface="+mn-lt"/>
              </a:rPr>
              <a:t>     </a:t>
            </a:r>
            <a:endParaRPr lang="cs-CZ" sz="14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cs-CZ" sz="1600" b="1">
                <a:solidFill>
                  <a:schemeClr val="bg1"/>
                </a:solidFill>
              </a:rPr>
              <a:t>Budování vnitřní konektivity škol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cs-CZ" sz="1600" b="1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cs-CZ" sz="1600" b="1">
                <a:solidFill>
                  <a:schemeClr val="bg1"/>
                </a:solidFill>
              </a:rPr>
              <a:t>Budování zázemí pro školní družiny a školní kluby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cs-CZ" sz="16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cs-CZ" sz="1600" b="1">
                <a:solidFill>
                  <a:schemeClr val="bg1"/>
                </a:solidFill>
                <a:cs typeface="Arial"/>
              </a:rPr>
              <a:t>Doprovodná část projektu - budování a modernizace </a:t>
            </a:r>
            <a:r>
              <a:rPr lang="cs-CZ" sz="1600">
                <a:solidFill>
                  <a:schemeClr val="bg1"/>
                </a:solidFill>
                <a:ea typeface="+mn-lt"/>
                <a:cs typeface="+mn-lt"/>
              </a:rPr>
              <a:t>zázemí pro školská porad. pracoviště, žáky se speciálními </a:t>
            </a:r>
            <a:r>
              <a:rPr lang="cs-CZ" sz="1600" err="1">
                <a:solidFill>
                  <a:schemeClr val="bg1"/>
                </a:solidFill>
                <a:ea typeface="+mn-lt"/>
                <a:cs typeface="+mn-lt"/>
              </a:rPr>
              <a:t>vzděl</a:t>
            </a:r>
            <a:r>
              <a:rPr lang="cs-CZ" sz="1600">
                <a:solidFill>
                  <a:schemeClr val="bg1"/>
                </a:solidFill>
                <a:ea typeface="+mn-lt"/>
                <a:cs typeface="+mn-lt"/>
              </a:rPr>
              <a:t>. potřebami, pedagogické pracovníky, komunitní aktivity při ZŠ</a:t>
            </a:r>
            <a:endParaRPr lang="cs-CZ" sz="1600" b="1">
              <a:solidFill>
                <a:schemeClr val="bg1"/>
              </a:solidFill>
              <a:cs typeface="Arial"/>
            </a:endParaRPr>
          </a:p>
          <a:p>
            <a:endParaRPr lang="cs-CZ" sz="1600">
              <a:solidFill>
                <a:schemeClr val="bg1"/>
              </a:solidFill>
              <a:cs typeface="Arial"/>
            </a:endParaRPr>
          </a:p>
          <a:p>
            <a:r>
              <a:rPr lang="cs-CZ" sz="1600">
                <a:solidFill>
                  <a:schemeClr val="bg1"/>
                </a:solidFill>
                <a:cs typeface="Arial"/>
              </a:rPr>
              <a:t>     </a:t>
            </a:r>
            <a:r>
              <a:rPr lang="cs-CZ" sz="1600" u="sng">
                <a:solidFill>
                  <a:schemeClr val="bg1"/>
                </a:solidFill>
                <a:ea typeface="+mn-lt"/>
                <a:cs typeface="+mn-lt"/>
              </a:rPr>
              <a:t>Příklad:</a:t>
            </a:r>
            <a:r>
              <a:rPr lang="cs-CZ" sz="1600">
                <a:solidFill>
                  <a:schemeClr val="bg1"/>
                </a:solidFill>
                <a:ea typeface="+mn-lt"/>
                <a:cs typeface="+mn-lt"/>
              </a:rPr>
              <a:t> Přístavba ZŠ – učebna fyziky a chemie; modernizace prostor školní</a:t>
            </a:r>
            <a:br>
              <a:rPr lang="cs-CZ" sz="1600">
                <a:ea typeface="+mn-lt"/>
                <a:cs typeface="+mn-lt"/>
              </a:rPr>
            </a:br>
            <a:r>
              <a:rPr lang="cs-CZ" sz="1600">
                <a:solidFill>
                  <a:schemeClr val="bg1"/>
                </a:solidFill>
                <a:ea typeface="+mn-lt"/>
                <a:cs typeface="+mn-lt"/>
              </a:rPr>
              <a:t>                 družiny; rozvod a zabezpečení internetu v budově školy; sportovní hřiště </a:t>
            </a:r>
          </a:p>
          <a:p>
            <a:endParaRPr lang="cs-CZ" sz="1600">
              <a:solidFill>
                <a:schemeClr val="bg1"/>
              </a:solidFill>
              <a:ea typeface="+mn-lt"/>
              <a:cs typeface="+mn-lt"/>
            </a:endParaRPr>
          </a:p>
          <a:p>
            <a:endParaRPr lang="cs-CZ" sz="1600">
              <a:solidFill>
                <a:schemeClr val="bg1"/>
              </a:solidFill>
              <a:cs typeface="Arial"/>
            </a:endParaRPr>
          </a:p>
          <a:p>
            <a:endParaRPr lang="cs-CZ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Grafický objekt 9" descr="Třída">
            <a:extLst>
              <a:ext uri="{FF2B5EF4-FFF2-40B4-BE49-F238E27FC236}">
                <a16:creationId xmlns:a16="http://schemas.microsoft.com/office/drawing/2014/main" id="{A677352F-5B5B-DE9B-FA72-0A49DB967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557" y="1916393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982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Vzdělávací infrastruktura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880845" y="2068297"/>
            <a:ext cx="8012179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b="1" u="sng" dirty="0">
                <a:solidFill>
                  <a:schemeClr val="bg1"/>
                </a:solidFill>
              </a:rPr>
              <a:t>Střední a vyšší odborné školy, konzervatoře</a:t>
            </a:r>
            <a:endParaRPr lang="cs-CZ" u="sng" dirty="0">
              <a:solidFill>
                <a:schemeClr val="bg1"/>
              </a:solidFill>
            </a:endParaRPr>
          </a:p>
          <a:p>
            <a:endParaRPr lang="cs-CZ" sz="1600" b="1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cs-CZ" sz="1600" b="1" dirty="0">
                <a:solidFill>
                  <a:schemeClr val="bg1"/>
                </a:solidFill>
              </a:rPr>
              <a:t>Vybudování, modernizace a vybavení odborné učebny ve vazbě na odborné předměty (cizí jazyky, přírodní vědy, polytechnické obory, digitální technologie)</a:t>
            </a:r>
            <a:endParaRPr lang="cs-CZ" b="1" dirty="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cs-CZ" sz="1600" b="1" dirty="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cs-CZ" sz="1600" b="1" dirty="0">
                <a:solidFill>
                  <a:schemeClr val="bg1"/>
                </a:solidFill>
              </a:rPr>
              <a:t>Budování vnitřní konektivity školy</a:t>
            </a:r>
            <a:endParaRPr lang="cs-CZ" b="1" dirty="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cs-CZ" sz="1600" b="1" dirty="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cs-CZ" sz="1600" b="1" dirty="0">
                <a:solidFill>
                  <a:schemeClr val="bg1"/>
                </a:solidFill>
              </a:rPr>
              <a:t>Budování zázemí školních klubů u víceletých gymnázií</a:t>
            </a:r>
            <a:endParaRPr lang="cs-CZ" b="1" dirty="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cs-CZ" sz="1600" b="1" dirty="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cs-CZ" sz="1600" b="1" dirty="0">
                <a:solidFill>
                  <a:schemeClr val="bg1"/>
                </a:solidFill>
              </a:rPr>
              <a:t>Doprovodná část projektu</a:t>
            </a:r>
            <a:r>
              <a:rPr lang="cs-CZ" sz="1600" dirty="0">
                <a:solidFill>
                  <a:schemeClr val="bg1"/>
                </a:solidFill>
              </a:rPr>
              <a:t> - budování a modernizace zázemí pro školská porad. pracoviště, komunitní aktivity při SŠ/VOŠ 	</a:t>
            </a:r>
            <a:endParaRPr lang="cs-CZ" dirty="0">
              <a:solidFill>
                <a:schemeClr val="bg1"/>
              </a:solidFill>
              <a:cs typeface="Arial"/>
            </a:endParaRPr>
          </a:p>
          <a:p>
            <a:r>
              <a:rPr lang="cs-CZ" sz="1600" dirty="0">
                <a:solidFill>
                  <a:schemeClr val="bg1"/>
                </a:solidFill>
              </a:rPr>
              <a:t>	</a:t>
            </a:r>
          </a:p>
          <a:p>
            <a:r>
              <a:rPr lang="cs-CZ" sz="1600" dirty="0">
                <a:solidFill>
                  <a:schemeClr val="bg1"/>
                </a:solidFill>
              </a:rPr>
              <a:t>     </a:t>
            </a:r>
            <a:r>
              <a:rPr lang="cs-CZ" sz="1600" u="sng" dirty="0">
                <a:solidFill>
                  <a:schemeClr val="bg1"/>
                </a:solidFill>
              </a:rPr>
              <a:t>Příklad:</a:t>
            </a:r>
            <a:r>
              <a:rPr lang="cs-CZ" sz="1600" dirty="0">
                <a:solidFill>
                  <a:schemeClr val="bg1"/>
                </a:solidFill>
              </a:rPr>
              <a:t> Přístavba SŠ – odborné laboratoře; komunitní sportovní hřiště; 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     rozvod a zabezpečení internetu v budově školy</a:t>
            </a:r>
            <a:endParaRPr lang="cs-CZ" sz="1600" dirty="0">
              <a:solidFill>
                <a:schemeClr val="bg1"/>
              </a:solidFill>
              <a:cs typeface="Arial"/>
            </a:endParaRPr>
          </a:p>
          <a:p>
            <a:endParaRPr lang="cs-CZ" sz="16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Grafický objekt 8" descr="Kádinka">
            <a:extLst>
              <a:ext uri="{FF2B5EF4-FFF2-40B4-BE49-F238E27FC236}">
                <a16:creationId xmlns:a16="http://schemas.microsoft.com/office/drawing/2014/main" id="{389F0968-8547-4293-9216-71CF0A577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884" y="206829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98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B688DDB-75D9-8E99-257F-D3B07417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4AD510A-66A7-EC17-1DB0-958602403653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Vzdělávací infrastruktura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8C0FB8C-0837-11FF-0946-CBC2BA6F5255}"/>
              </a:ext>
            </a:extLst>
          </p:cNvPr>
          <p:cNvSpPr txBox="1"/>
          <p:nvPr/>
        </p:nvSpPr>
        <p:spPr>
          <a:xfrm>
            <a:off x="930220" y="1768684"/>
            <a:ext cx="7647421" cy="4185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rgbClr val="FFFFFF"/>
                </a:solidFill>
                <a:cs typeface="Segoe UI"/>
              </a:rPr>
              <a:t>Zájmové, neformální a celoživotní vzdělávání</a:t>
            </a:r>
            <a:endParaRPr lang="cs-CZ"/>
          </a:p>
          <a:p>
            <a:endParaRPr lang="cs-CZ">
              <a:solidFill>
                <a:srgbClr val="FFFFFF"/>
              </a:solidFill>
              <a:cs typeface="Segoe UI"/>
            </a:endParaRPr>
          </a:p>
          <a:p>
            <a:pPr marL="285750" indent="-285750">
              <a:buFont typeface="Arial"/>
              <a:buChar char="•"/>
            </a:pPr>
            <a:r>
              <a:rPr lang="cs-CZ">
                <a:solidFill>
                  <a:srgbClr val="FFFFFF"/>
                </a:solidFill>
                <a:cs typeface="Segoe UI"/>
              </a:rPr>
              <a:t>Vybudování, modernizace a vybavení odborných prostor ve vazbě na přírodní vědy, polytechnické vzdělávání, cizí jazyky, práce s digitálními technologiemi v zařízeních pro  zájmové, neformální a celoživotní vzdělávání</a:t>
            </a:r>
            <a:endParaRPr lang="cs-CZ">
              <a:cs typeface="Segoe UI"/>
            </a:endParaRPr>
          </a:p>
          <a:p>
            <a:r>
              <a:rPr lang="cs-CZ" sz="1400" i="1">
                <a:solidFill>
                  <a:srgbClr val="FFFFFF"/>
                </a:solidFill>
                <a:cs typeface="Segoe UI"/>
              </a:rPr>
              <a:t>     (není určeno pro MŠ, ZŠ, SŠ/VOŠ, konzervatoře, školy dle § 16 odst. 9 školského zákona)</a:t>
            </a:r>
          </a:p>
          <a:p>
            <a:endParaRPr lang="cs-CZ" u="sng">
              <a:solidFill>
                <a:srgbClr val="FFFFFF"/>
              </a:solidFill>
              <a:cs typeface="Segoe UI"/>
            </a:endParaRPr>
          </a:p>
          <a:p>
            <a:r>
              <a:rPr lang="cs-CZ">
                <a:solidFill>
                  <a:srgbClr val="FFFFFF"/>
                </a:solidFill>
                <a:cs typeface="Segoe UI"/>
              </a:rPr>
              <a:t>    </a:t>
            </a:r>
            <a:r>
              <a:rPr lang="cs-CZ" u="sng">
                <a:solidFill>
                  <a:srgbClr val="FFFFFF"/>
                </a:solidFill>
                <a:cs typeface="Segoe UI"/>
              </a:rPr>
              <a:t>Příklad:</a:t>
            </a:r>
            <a:r>
              <a:rPr lang="cs-CZ">
                <a:solidFill>
                  <a:srgbClr val="FFFFFF"/>
                </a:solidFill>
                <a:cs typeface="Segoe UI"/>
              </a:rPr>
              <a:t> Technické dílny domu dětí a mládeže</a:t>
            </a:r>
            <a:r>
              <a:rPr lang="cs-CZ">
                <a:cs typeface="Segoe UI"/>
              </a:rPr>
              <a:t>​</a:t>
            </a:r>
            <a:endParaRPr lang="cs-CZ">
              <a:solidFill>
                <a:srgbClr val="FFFFFF"/>
              </a:solidFill>
              <a:cs typeface="Segoe UI"/>
            </a:endParaRPr>
          </a:p>
          <a:p>
            <a:r>
              <a:rPr lang="cs-CZ">
                <a:cs typeface="Segoe UI"/>
              </a:rPr>
              <a:t>​</a:t>
            </a:r>
          </a:p>
          <a:p>
            <a:r>
              <a:rPr lang="cs-CZ" b="1">
                <a:solidFill>
                  <a:srgbClr val="FFFFFF"/>
                </a:solidFill>
                <a:cs typeface="Segoe UI"/>
              </a:rPr>
              <a:t>Školská poradenská zařízení, speciální školy a střediska výchovné péče </a:t>
            </a:r>
          </a:p>
          <a:p>
            <a:pPr marL="285750" indent="-285750">
              <a:buFont typeface="Arial"/>
              <a:buChar char="•"/>
            </a:pPr>
            <a:r>
              <a:rPr lang="cs-CZ">
                <a:solidFill>
                  <a:srgbClr val="FFFFFF"/>
                </a:solidFill>
                <a:cs typeface="Segoe UI"/>
              </a:rPr>
              <a:t> Vybudování, úpravy zázemí</a:t>
            </a:r>
            <a:r>
              <a:rPr lang="cs-CZ">
                <a:cs typeface="Segoe UI"/>
              </a:rPr>
              <a:t>​</a:t>
            </a:r>
            <a:endParaRPr lang="cs-CZ">
              <a:cs typeface="Arial" panose="020B0604020202020204"/>
            </a:endParaRPr>
          </a:p>
          <a:p>
            <a:r>
              <a:rPr lang="cs-CZ">
                <a:solidFill>
                  <a:srgbClr val="FFFFFF"/>
                </a:solidFill>
                <a:cs typeface="Segoe UI"/>
              </a:rPr>
              <a:t>     </a:t>
            </a:r>
            <a:r>
              <a:rPr lang="cs-CZ" u="sng">
                <a:solidFill>
                  <a:srgbClr val="FFFFFF"/>
                </a:solidFill>
                <a:cs typeface="Segoe UI"/>
              </a:rPr>
              <a:t>Příklad:</a:t>
            </a:r>
            <a:r>
              <a:rPr lang="cs-CZ">
                <a:solidFill>
                  <a:srgbClr val="FFFFFF"/>
                </a:solidFill>
                <a:cs typeface="Segoe UI"/>
              </a:rPr>
              <a:t> Modernizace střediska výchovné péče za účelem </a:t>
            </a:r>
            <a:br>
              <a:rPr lang="cs-CZ">
                <a:solidFill>
                  <a:srgbClr val="FFFFFF"/>
                </a:solidFill>
                <a:cs typeface="Segoe UI"/>
              </a:rPr>
            </a:br>
            <a:r>
              <a:rPr lang="cs-CZ">
                <a:solidFill>
                  <a:srgbClr val="FFFFFF"/>
                </a:solidFill>
                <a:cs typeface="Segoe UI"/>
              </a:rPr>
              <a:t>                  předcházení vzniku a rozvoje negativních projevů chování dětí</a:t>
            </a:r>
            <a:r>
              <a:rPr lang="cs-CZ">
                <a:cs typeface="Segoe UI"/>
              </a:rPr>
              <a:t>​</a:t>
            </a:r>
          </a:p>
        </p:txBody>
      </p:sp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919F9DBB-61A6-D765-6A9E-8766152BC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085" y="1771523"/>
            <a:ext cx="441483" cy="441483"/>
          </a:xfrm>
          <a:prstGeom prst="rect">
            <a:avLst/>
          </a:prstGeom>
        </p:spPr>
      </p:pic>
      <p:pic>
        <p:nvPicPr>
          <p:cNvPr id="9" name="Grafický objekt 8" descr="Neslyšící">
            <a:extLst>
              <a:ext uri="{FF2B5EF4-FFF2-40B4-BE49-F238E27FC236}">
                <a16:creationId xmlns:a16="http://schemas.microsoft.com/office/drawing/2014/main" id="{BC248368-D84C-4C20-C2E7-A0271E738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356" y="4491554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Vzdělávací infrastruktura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Klíčové parametry</a:t>
            </a:r>
            <a:endParaRPr lang="cs-CZ" sz="14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37776" y="1883015"/>
            <a:ext cx="8138707" cy="4263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Projekty MŠ, ZŠ a zájmového, neformálního vzdělávání a celoživotního učení musí být v souladu s akčním plánem rozvoje vzdělávání 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Projekty středních a speciálních škol musí být v souladu s Regionálním akčním plánem (RAP)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Žadatelé – NNO musí min. 2 roky před podáním projektu nepřetržitě působit </a:t>
            </a:r>
            <a:b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 oblasti vzdělávání nebo asistenčních služeb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Využití ITI 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Realizace i v Praze - SŠ</a:t>
            </a:r>
          </a:p>
        </p:txBody>
      </p:sp>
      <p:pic>
        <p:nvPicPr>
          <p:cNvPr id="2" name="Grafický objekt 1" descr="Děti">
            <a:extLst>
              <a:ext uri="{FF2B5EF4-FFF2-40B4-BE49-F238E27FC236}">
                <a16:creationId xmlns:a16="http://schemas.microsoft.com/office/drawing/2014/main" id="{F4801FD2-55C6-98A2-D502-D5A39A486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896" y="1885816"/>
            <a:ext cx="480288" cy="480288"/>
          </a:xfrm>
          <a:prstGeom prst="rect">
            <a:avLst/>
          </a:prstGeom>
        </p:spPr>
      </p:pic>
      <p:pic>
        <p:nvPicPr>
          <p:cNvPr id="3" name="Grafický objekt 2" descr="Třída">
            <a:extLst>
              <a:ext uri="{FF2B5EF4-FFF2-40B4-BE49-F238E27FC236}">
                <a16:creationId xmlns:a16="http://schemas.microsoft.com/office/drawing/2014/main" id="{ACB0ABD1-BDB5-1E99-E6EA-CD3A0DB3E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716" y="2390995"/>
            <a:ext cx="480288" cy="480288"/>
          </a:xfrm>
          <a:prstGeom prst="rect">
            <a:avLst/>
          </a:prstGeom>
        </p:spPr>
      </p:pic>
      <p:pic>
        <p:nvPicPr>
          <p:cNvPr id="9" name="Grafický objekt 8" descr="Kádinka">
            <a:extLst>
              <a:ext uri="{FF2B5EF4-FFF2-40B4-BE49-F238E27FC236}">
                <a16:creationId xmlns:a16="http://schemas.microsoft.com/office/drawing/2014/main" id="{8F89D03A-088D-D9F0-11C7-3B79DC2DE5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0122" y="3064961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696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1F6E4C8-A31E-47DE-B615-74F0AEC15960}"/>
              </a:ext>
            </a:extLst>
          </p:cNvPr>
          <p:cNvSpPr txBox="1"/>
          <p:nvPr/>
        </p:nvSpPr>
        <p:spPr>
          <a:xfrm>
            <a:off x="502646" y="435877"/>
            <a:ext cx="8138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4.1 </a:t>
            </a:r>
            <a:br>
              <a:rPr kumimoji="0" lang="cs-CZ" sz="3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Vzdělávací infrastruktura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Aktuální stav přípravy</a:t>
            </a:r>
            <a:endParaRPr lang="cs-CZ" sz="14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924C5E-7208-479A-A7ED-D72F7D974106}"/>
              </a:ext>
            </a:extLst>
          </p:cNvPr>
          <p:cNvSpPr txBox="1"/>
          <p:nvPr/>
        </p:nvSpPr>
        <p:spPr>
          <a:xfrm>
            <a:off x="836457" y="1759316"/>
            <a:ext cx="8012179" cy="4478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U individuálních výzev na „navyšování  kapacit mateřských škol“ bude závazný při vyhlášení výzvy materiál MŠMT s názvem </a:t>
            </a:r>
            <a:r>
              <a:rPr lang="cs-CZ" sz="1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„</a:t>
            </a:r>
            <a:r>
              <a:rPr lang="cs-CZ" sz="1600" b="1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Demografická predikce pro oblast kapacit MŠ</a:t>
            </a:r>
            <a:r>
              <a:rPr lang="cs-CZ" sz="1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cs-CZ" sz="1600">
                <a:solidFill>
                  <a:schemeClr val="bg1"/>
                </a:solidFill>
              </a:rPr>
              <a:t>; podpořeny budou ORP se skóre rizika 6 a vyšší</a:t>
            </a: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Parametry pro bezbariérovost škol by měly být shodné s obdobím 2014–2020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u ZŠ/ SŠ bude na tzv. „doprovodnou část projektu“ (školní poradenská pracoviště; zázemí pro pedagogické i nepedagogické pracovníky škol; vnitřní i venkovní zázemí pro komunitní aktivity škol) zřejmě aplikován limit max. 30 % výdajů; bude upřesněno ve výzvě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Pravděpodobné pořadí vyhlašování individuálních výzev pro oblast vzdělávání: MŠ – ZŠ – SŠ/VOŠ – zájmové/neformální – školy a třídy dle § 16 odst. 9 školského zákona + školská poradenská zařízení</a:t>
            </a: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2" name="Grafický objekt 1" descr="Děti">
            <a:extLst>
              <a:ext uri="{FF2B5EF4-FFF2-40B4-BE49-F238E27FC236}">
                <a16:creationId xmlns:a16="http://schemas.microsoft.com/office/drawing/2014/main" id="{CE2A9385-F869-C050-9424-80CE958EF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226" y="1759316"/>
            <a:ext cx="480288" cy="480288"/>
          </a:xfrm>
          <a:prstGeom prst="rect">
            <a:avLst/>
          </a:prstGeom>
        </p:spPr>
      </p:pic>
      <p:pic>
        <p:nvPicPr>
          <p:cNvPr id="3" name="Grafický objekt 2" descr="Třída">
            <a:extLst>
              <a:ext uri="{FF2B5EF4-FFF2-40B4-BE49-F238E27FC236}">
                <a16:creationId xmlns:a16="http://schemas.microsoft.com/office/drawing/2014/main" id="{430724CD-A1BF-EAB1-119D-950DA247BA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905" y="3634064"/>
            <a:ext cx="480288" cy="480288"/>
          </a:xfrm>
          <a:prstGeom prst="rect">
            <a:avLst/>
          </a:prstGeom>
        </p:spPr>
      </p:pic>
      <p:pic>
        <p:nvPicPr>
          <p:cNvPr id="7" name="Grafický objekt 6" descr="Kádinka">
            <a:extLst>
              <a:ext uri="{FF2B5EF4-FFF2-40B4-BE49-F238E27FC236}">
                <a16:creationId xmlns:a16="http://schemas.microsoft.com/office/drawing/2014/main" id="{5D96B885-F109-D365-D9F6-BDB24A794E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1905" y="4183313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879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5E5F77C-6455-49A7-AC9C-BA70C2F3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89" r="12489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CCDD837-8C43-4AA8-AA96-D48C6530CD2F}"/>
              </a:ext>
            </a:extLst>
          </p:cNvPr>
          <p:cNvSpPr txBox="1"/>
          <p:nvPr/>
        </p:nvSpPr>
        <p:spPr>
          <a:xfrm>
            <a:off x="117466" y="58724"/>
            <a:ext cx="8100437" cy="584775"/>
          </a:xfrm>
          <a:prstGeom prst="rect">
            <a:avLst/>
          </a:prstGeom>
          <a:solidFill>
            <a:srgbClr val="0B55A2">
              <a:alpha val="74000"/>
            </a:srgbClr>
          </a:solidFill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Příklad: </a:t>
            </a: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Novostavba MŠ Nekoř</a:t>
            </a:r>
          </a:p>
        </p:txBody>
      </p:sp>
    </p:spTree>
    <p:extLst>
      <p:ext uri="{BB962C8B-B14F-4D97-AF65-F5344CB8AC3E}">
        <p14:creationId xmlns:p14="http://schemas.microsoft.com/office/powerpoint/2010/main" val="6386510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0CDF689-52BA-4085-AFBC-CB7D51CE52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7" r="5537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3E03BB9-FCF7-4596-BED3-82EFE63D59D9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4.2 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Sociální infrastruktura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493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B60176-41FB-4139-BC43-D3EFACB31CD7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4.2 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Sociální infrastruktura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E7634B-C368-4D53-88FA-8023D7549F36}"/>
              </a:ext>
            </a:extLst>
          </p:cNvPr>
          <p:cNvSpPr txBox="1"/>
          <p:nvPr/>
        </p:nvSpPr>
        <p:spPr>
          <a:xfrm>
            <a:off x="880845" y="2068297"/>
            <a:ext cx="8012179" cy="401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b="1">
                <a:solidFill>
                  <a:schemeClr val="bg1"/>
                </a:solidFill>
              </a:rPr>
              <a:t>Infrastruktura sociálních služeb</a:t>
            </a:r>
          </a:p>
          <a:p>
            <a:pPr lvl="0" algn="just"/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Nákup automobilů pro terénní sociální služby, výstavba nebo 	rekonstrukce zázemí pro poskytování terénních sociálních služeb, pořízení 	vybavení pro zajištění provozu těchto služeb</a:t>
            </a:r>
          </a:p>
          <a:p>
            <a:pPr lvl="0" algn="just"/>
            <a:endParaRPr lang="cs-CZ" sz="16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600" b="1">
                <a:solidFill>
                  <a:schemeClr val="bg1"/>
                </a:solidFill>
              </a:rPr>
              <a:t>Deinstitucionalizace sociálních služeb </a:t>
            </a:r>
          </a:p>
          <a:p>
            <a:pPr algn="just"/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Přeměna ústavu sociální péče v pobytové sociální služby komunitního 	charakteru, stavby, rekonstrukce a úpravy objektu, který splňuje kritéria sociálních 	služeb komunitního charakteru a kritéria transformace a deinstitucionalizace</a:t>
            </a:r>
          </a:p>
          <a:p>
            <a:pPr algn="just"/>
            <a:endParaRPr lang="cs-CZ" sz="16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600" b="1">
                <a:solidFill>
                  <a:schemeClr val="bg1"/>
                </a:solidFill>
              </a:rPr>
              <a:t>Sociální bydlení</a:t>
            </a:r>
          </a:p>
          <a:p>
            <a:pPr lvl="0" algn="just"/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Pořízení a adaptace bytů, bytových domů a nebytových prostor pro 	potřeby sociálního bydlení a pořízení nezbytného základního vybavení</a:t>
            </a:r>
          </a:p>
          <a:p>
            <a:pPr algn="just">
              <a:lnSpc>
                <a:spcPct val="150000"/>
              </a:lnSpc>
            </a:pPr>
            <a:endParaRPr lang="cs-CZ" sz="1600">
              <a:solidFill>
                <a:schemeClr val="bg1"/>
              </a:solidFill>
            </a:endParaRPr>
          </a:p>
        </p:txBody>
      </p:sp>
      <p:pic>
        <p:nvPicPr>
          <p:cNvPr id="8" name="Grafický objekt 7" descr="Auto">
            <a:extLst>
              <a:ext uri="{FF2B5EF4-FFF2-40B4-BE49-F238E27FC236}">
                <a16:creationId xmlns:a16="http://schemas.microsoft.com/office/drawing/2014/main" id="{E96C3FB3-9988-4F8E-89A7-55BE80685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882" y="2108605"/>
            <a:ext cx="461963" cy="461963"/>
          </a:xfrm>
          <a:prstGeom prst="rect">
            <a:avLst/>
          </a:prstGeom>
        </p:spPr>
      </p:pic>
      <p:pic>
        <p:nvPicPr>
          <p:cNvPr id="9" name="Grafický objekt 8" descr="Připojení">
            <a:extLst>
              <a:ext uri="{FF2B5EF4-FFF2-40B4-BE49-F238E27FC236}">
                <a16:creationId xmlns:a16="http://schemas.microsoft.com/office/drawing/2014/main" id="{6972254A-43F9-42E8-B323-8F533E957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5803" y="3473325"/>
            <a:ext cx="461963" cy="461963"/>
          </a:xfrm>
          <a:prstGeom prst="rect">
            <a:avLst/>
          </a:prstGeom>
        </p:spPr>
      </p:pic>
      <p:pic>
        <p:nvPicPr>
          <p:cNvPr id="10" name="Grafický objekt 9" descr="Domů">
            <a:extLst>
              <a:ext uri="{FF2B5EF4-FFF2-40B4-BE49-F238E27FC236}">
                <a16:creationId xmlns:a16="http://schemas.microsoft.com/office/drawing/2014/main" id="{ACE5F022-20F0-4586-A30E-6C74CCDFB2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647" y="4788003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270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6E14B12-C5FB-4EB4-AAD2-D7BB004C7963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4.2 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Sociální infrastruktura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Klíčové parametry</a:t>
            </a:r>
            <a:endParaRPr kumimoji="0" lang="cs-CZ" sz="20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9448F7-F04F-401E-8DB0-554FC8BA3E15}"/>
              </a:ext>
            </a:extLst>
          </p:cNvPr>
          <p:cNvSpPr txBox="1"/>
          <p:nvPr/>
        </p:nvSpPr>
        <p:spPr>
          <a:xfrm>
            <a:off x="1198730" y="1950404"/>
            <a:ext cx="7626520" cy="44126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100"/>
              </a:lnSpc>
            </a:pPr>
            <a:r>
              <a:rPr lang="cs-CZ" b="1">
                <a:solidFill>
                  <a:schemeClr val="bg1"/>
                </a:solidFill>
                <a:cs typeface="Arial" panose="020B0604020202020204"/>
              </a:rPr>
              <a:t>Infrastruktura sociálních služeb</a:t>
            </a:r>
          </a:p>
          <a:p>
            <a:pPr marL="213995" indent="-213995">
              <a:lnSpc>
                <a:spcPts val="31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Soulad  projektu s Národní strategií rozvoje sociálních služeb</a:t>
            </a:r>
            <a:endParaRPr lang="cs-CZ">
              <a:solidFill>
                <a:schemeClr val="bg1"/>
              </a:solidFill>
            </a:endParaRPr>
          </a:p>
          <a:p>
            <a:pPr marL="213995" indent="-213995">
              <a:lnSpc>
                <a:spcPts val="31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Soulad projektu se </a:t>
            </a:r>
            <a:r>
              <a:rPr lang="cs-CZ" sz="1600">
                <a:solidFill>
                  <a:schemeClr val="bg1"/>
                </a:solidFill>
                <a:cs typeface="Arial"/>
              </a:rPr>
              <a:t>Strategickým plánem sociálního začleňování nebo Plánem sociálního začleňování nebo s komunitním plánem nebo s Krajským střednědobým plánem rozvoje sociálních služeb</a:t>
            </a:r>
            <a:endParaRPr lang="cs-CZ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ts val="31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K projektu bylo doloženo souhlasné stanovisko subjektu, který vydal komunitní/krajský střednědobý plán rozvoje sociálních služeb</a:t>
            </a:r>
          </a:p>
          <a:p>
            <a:pPr marL="213995" indent="-213995">
              <a:lnSpc>
                <a:spcPts val="31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Projekt má vazbu na schválený strategický dokument obce zpracovaný dle metodiky KPSVL+</a:t>
            </a:r>
          </a:p>
          <a:p>
            <a:pPr>
              <a:lnSpc>
                <a:spcPts val="3100"/>
              </a:lnSpc>
            </a:pPr>
            <a:r>
              <a:rPr lang="cs-CZ" sz="1600" i="1">
                <a:solidFill>
                  <a:schemeClr val="bg1"/>
                </a:solidFill>
                <a:cs typeface="Arial"/>
              </a:rPr>
              <a:t>(Zdroj inspirace výzva č. 101 IROP 1)</a:t>
            </a:r>
          </a:p>
          <a:p>
            <a:pPr>
              <a:lnSpc>
                <a:spcPts val="3100"/>
              </a:lnSpc>
            </a:pPr>
            <a:endParaRPr lang="cs-CZ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Grafický objekt 1" descr="Auto">
            <a:extLst>
              <a:ext uri="{FF2B5EF4-FFF2-40B4-BE49-F238E27FC236}">
                <a16:creationId xmlns:a16="http://schemas.microsoft.com/office/drawing/2014/main" id="{03B0D30E-49AD-AC8D-BA3D-399123532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966" y="2032087"/>
            <a:ext cx="461963" cy="4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44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A9421F5-A286-49C4-A1BB-7BEC5479D49C}"/>
              </a:ext>
            </a:extLst>
          </p:cNvPr>
          <p:cNvSpPr txBox="1"/>
          <p:nvPr/>
        </p:nvSpPr>
        <p:spPr>
          <a:xfrm>
            <a:off x="3691156" y="645941"/>
            <a:ext cx="4572000" cy="993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1D70B8"/>
              </a:buClr>
              <a:buSzTx/>
              <a:buFont typeface="Arial"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www.irop.mmr.cz</a:t>
            </a:r>
            <a:endParaRPr kumimoji="0" lang="cs-CZ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3D632FF-1EE0-44FB-A0CC-2C8B3C695014}"/>
              </a:ext>
            </a:extLst>
          </p:cNvPr>
          <p:cNvSpPr txBox="1"/>
          <p:nvPr/>
        </p:nvSpPr>
        <p:spPr>
          <a:xfrm>
            <a:off x="1248489" y="557841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IROP 2021 - 2027</a:t>
            </a:r>
          </a:p>
        </p:txBody>
      </p:sp>
      <p:pic>
        <p:nvPicPr>
          <p:cNvPr id="13" name="Grafický objekt 12" descr="Internet">
            <a:extLst>
              <a:ext uri="{FF2B5EF4-FFF2-40B4-BE49-F238E27FC236}">
                <a16:creationId xmlns:a16="http://schemas.microsoft.com/office/drawing/2014/main" id="{248CD4F9-4D0A-4DD6-8E8F-B37F9488A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5900" y="1052110"/>
            <a:ext cx="723961" cy="7239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55753A-FF3E-423F-AF86-6B736F92D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489" y="1727390"/>
            <a:ext cx="6702950" cy="43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214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22F8ECB-7074-B855-97E8-E05AED8C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dirty="0" smtClean="0"/>
              <a:pPr/>
              <a:t>70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10ACE96-DE7E-70EE-D377-978E1137A4ED}"/>
              </a:ext>
            </a:extLst>
          </p:cNvPr>
          <p:cNvSpPr txBox="1"/>
          <p:nvPr/>
        </p:nvSpPr>
        <p:spPr>
          <a:xfrm>
            <a:off x="1033051" y="1855695"/>
            <a:ext cx="7307288" cy="68634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chemeClr val="bg1"/>
                </a:solidFill>
                <a:ea typeface="+mn-lt"/>
                <a:cs typeface="+mn-lt"/>
              </a:rPr>
              <a:t>Deinstitucionalizace sociálních služeb</a:t>
            </a:r>
          </a:p>
          <a:p>
            <a:endParaRPr lang="cs-CZ" b="1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Soulad s Národní strategií rozvoje sociálních služeb 2016 – 2025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Soulad s komunitním plánem nebo s krajským střednědobým plánem rozvoje sociálních služeb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ea typeface="+mn-lt"/>
                <a:cs typeface="+mn-lt"/>
              </a:rPr>
              <a:t>K projektu bylo doloženo souhlasné stanovisko subjektu, který vydal komunitní/krajský střednědobý plán rozvoje sociálních služeb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Deinstitucionalizace má schválený transformační plán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Soulad s Regionálním akčním plánem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Projekt má souhlasné stanovisko MPSV</a:t>
            </a:r>
          </a:p>
          <a:p>
            <a:pPr>
              <a:lnSpc>
                <a:spcPct val="150000"/>
              </a:lnSpc>
            </a:pPr>
            <a:r>
              <a:rPr lang="cs-CZ" sz="1600" i="1">
                <a:solidFill>
                  <a:schemeClr val="bg1"/>
                </a:solidFill>
                <a:cs typeface="Arial"/>
              </a:rPr>
              <a:t>(Zdroj inspirace výzva č. 77 z IROP 1)</a:t>
            </a:r>
          </a:p>
          <a:p>
            <a:pPr>
              <a:lnSpc>
                <a:spcPct val="150000"/>
              </a:lnSpc>
            </a:pPr>
            <a:endParaRPr lang="cs-CZ" sz="1600">
              <a:solidFill>
                <a:schemeClr val="bg1"/>
              </a:solidFill>
              <a:cs typeface="Arial"/>
            </a:endParaRPr>
          </a:p>
          <a:p>
            <a:pPr>
              <a:lnSpc>
                <a:spcPct val="150000"/>
              </a:lnSpc>
            </a:pPr>
            <a:endParaRPr lang="cs-CZ" sz="1600">
              <a:solidFill>
                <a:srgbClr val="FFFFFF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cs-CZ" sz="1600">
              <a:solidFill>
                <a:srgbClr val="FFFFFF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cs-CZ" sz="1600">
              <a:solidFill>
                <a:srgbClr val="FFFFFF"/>
              </a:solidFill>
              <a:cs typeface="Arial"/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pPr algn="l"/>
            <a:r>
              <a:rPr lang="cs-CZ"/>
              <a:t>Kliknutím vložíte text.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B7CE157-F818-CA09-1B2F-C8D89D87FD23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4.2 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Sociální infrastruktura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Klíčové parametry</a:t>
            </a:r>
            <a:endParaRPr kumimoji="0" lang="cs-CZ" sz="20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Grafický objekt 6" descr="Připojení">
            <a:extLst>
              <a:ext uri="{FF2B5EF4-FFF2-40B4-BE49-F238E27FC236}">
                <a16:creationId xmlns:a16="http://schemas.microsoft.com/office/drawing/2014/main" id="{860631A5-678E-3125-684F-8AA769F13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623" y="1788488"/>
            <a:ext cx="461963" cy="4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615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19E99F9-9DDD-4DC6-FBA8-C1C75446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19EE7F1-3B95-CE3F-2648-79E06BB140C8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4.2 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Sociální infrastruktura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Klíčové parametry</a:t>
            </a:r>
            <a:endParaRPr kumimoji="0" lang="cs-CZ" sz="20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E45268-E968-F831-C30B-B0B19986DBC9}"/>
              </a:ext>
            </a:extLst>
          </p:cNvPr>
          <p:cNvSpPr txBox="1"/>
          <p:nvPr/>
        </p:nvSpPr>
        <p:spPr>
          <a:xfrm>
            <a:off x="1033051" y="1855695"/>
            <a:ext cx="7307288" cy="6494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chemeClr val="bg1"/>
                </a:solidFill>
                <a:ea typeface="+mn-lt"/>
                <a:cs typeface="+mn-lt"/>
              </a:rPr>
              <a:t>Sociální bydlení</a:t>
            </a:r>
          </a:p>
          <a:p>
            <a:endParaRPr lang="cs-CZ" b="1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Souhlas obce s realizací projektu sociálního bydlení osvědčující také budoucí spolupráci obce se žadatelem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Projekt splňuje parametry SB v IROP:</a:t>
            </a:r>
          </a:p>
          <a:p>
            <a:pPr>
              <a:lnSpc>
                <a:spcPct val="150000"/>
              </a:lnSpc>
            </a:pPr>
            <a:r>
              <a:rPr lang="cs-CZ" sz="1600">
                <a:solidFill>
                  <a:schemeClr val="bg1"/>
                </a:solidFill>
                <a:cs typeface="Arial"/>
              </a:rPr>
              <a:t>- stavebně technické parametry dané stavebními předpisy</a:t>
            </a:r>
          </a:p>
          <a:p>
            <a:pPr>
              <a:lnSpc>
                <a:spcPct val="150000"/>
              </a:lnSpc>
            </a:pPr>
            <a:r>
              <a:rPr lang="cs-CZ" sz="1600">
                <a:solidFill>
                  <a:schemeClr val="bg1"/>
                </a:solidFill>
                <a:cs typeface="Arial"/>
              </a:rPr>
              <a:t>- umístění v lokalitě s dostupným občanským vybavením, s dostupností veřejné dopravy</a:t>
            </a:r>
          </a:p>
          <a:p>
            <a:pPr>
              <a:lnSpc>
                <a:spcPct val="150000"/>
              </a:lnSpc>
            </a:pPr>
            <a:r>
              <a:rPr lang="cs-CZ" sz="1600">
                <a:solidFill>
                  <a:schemeClr val="bg1"/>
                </a:solidFill>
                <a:cs typeface="Arial"/>
              </a:rPr>
              <a:t>- určeno osobám v bytové nouzi dle typologie ETHOS</a:t>
            </a:r>
          </a:p>
          <a:p>
            <a:pPr>
              <a:lnSpc>
                <a:spcPct val="150000"/>
              </a:lnSpc>
            </a:pPr>
            <a:r>
              <a:rPr lang="cs-CZ" sz="1600">
                <a:solidFill>
                  <a:schemeClr val="bg1"/>
                </a:solidFill>
                <a:cs typeface="Arial"/>
              </a:rPr>
              <a:t>- pořizovací náklady nesmí přesáhnout limit stanovený ve výzvě</a:t>
            </a:r>
          </a:p>
          <a:p>
            <a:pPr>
              <a:lnSpc>
                <a:spcPct val="150000"/>
              </a:lnSpc>
            </a:pPr>
            <a:r>
              <a:rPr lang="cs-CZ" sz="1600" i="1">
                <a:solidFill>
                  <a:schemeClr val="bg1"/>
                </a:solidFill>
                <a:cs typeface="Arial"/>
              </a:rPr>
              <a:t>(Zdroj inspirace výzva č. 79 IROP 1)</a:t>
            </a:r>
          </a:p>
          <a:p>
            <a:pPr>
              <a:lnSpc>
                <a:spcPct val="150000"/>
              </a:lnSpc>
            </a:pPr>
            <a:endParaRPr lang="cs-CZ" sz="1600">
              <a:solidFill>
                <a:srgbClr val="FFFFFF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cs-CZ" sz="1600">
              <a:solidFill>
                <a:srgbClr val="FFFFFF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cs-CZ" sz="1600">
              <a:solidFill>
                <a:srgbClr val="FFFFFF"/>
              </a:solidFill>
              <a:cs typeface="Arial"/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endParaRPr lang="cs-CZ" b="1">
              <a:solidFill>
                <a:srgbClr val="FFFFFF"/>
              </a:solidFill>
            </a:endParaRPr>
          </a:p>
          <a:p>
            <a:pPr algn="l"/>
            <a:r>
              <a:rPr lang="cs-CZ"/>
              <a:t>Kliknutím vložíte text.</a:t>
            </a:r>
          </a:p>
        </p:txBody>
      </p:sp>
      <p:pic>
        <p:nvPicPr>
          <p:cNvPr id="10" name="Grafický objekt 9" descr="Domů">
            <a:extLst>
              <a:ext uri="{FF2B5EF4-FFF2-40B4-BE49-F238E27FC236}">
                <a16:creationId xmlns:a16="http://schemas.microsoft.com/office/drawing/2014/main" id="{038E4948-6BA1-B6EA-825D-2E3D72EA3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760" y="1797512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787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90C096F-557B-4320-918E-3393FB656F22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4.2 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Sociální infrastruktura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Aktuální stav přípravy SC</a:t>
            </a:r>
            <a:endParaRPr kumimoji="0" lang="cs-CZ" sz="20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E93FAE1-A0C3-4ED9-9EA4-E1FB061B147E}"/>
              </a:ext>
            </a:extLst>
          </p:cNvPr>
          <p:cNvSpPr txBox="1"/>
          <p:nvPr/>
        </p:nvSpPr>
        <p:spPr>
          <a:xfrm>
            <a:off x="866476" y="2366055"/>
            <a:ext cx="8012179" cy="3519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" indent="-213995">
              <a:lnSpc>
                <a:spcPts val="22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Žadatel u SB, který je NNO, doloží, že  minimálně 5 let bezprostředně před podáním žádosti nepřetržitě poskytoval sociální bydlení nebo úspěšně realizoval projekt sociálního bydlení v Operačním programu Zaměstnanost </a:t>
            </a:r>
            <a:endParaRPr lang="cs-CZ">
              <a:solidFill>
                <a:schemeClr val="bg1"/>
              </a:solidFill>
            </a:endParaRPr>
          </a:p>
          <a:p>
            <a:pPr>
              <a:lnSpc>
                <a:spcPts val="2200"/>
              </a:lnSpc>
            </a:pPr>
            <a:endParaRPr lang="cs-CZ" sz="1600">
              <a:solidFill>
                <a:schemeClr val="bg1"/>
              </a:solidFill>
            </a:endParaRPr>
          </a:p>
          <a:p>
            <a:pPr marL="213995" indent="-213995">
              <a:lnSpc>
                <a:spcPts val="22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 IROP II bude možné u SB uzavřít nájemní smlouvu i s osobou 65 +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>
              <a:lnSpc>
                <a:spcPts val="2200"/>
              </a:lnSpc>
            </a:pPr>
            <a:endParaRPr lang="cs-CZ" sz="160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ts val="22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  <a:cs typeface="Arial"/>
              </a:rPr>
              <a:t>U projektu sociálního bydlení 20-letá udržitelnost </a:t>
            </a:r>
          </a:p>
          <a:p>
            <a:pPr>
              <a:lnSpc>
                <a:spcPts val="2200"/>
              </a:lnSpc>
            </a:pPr>
            <a:endParaRPr lang="cs-CZ" sz="1600">
              <a:solidFill>
                <a:schemeClr val="bg1"/>
              </a:solidFill>
            </a:endParaRPr>
          </a:p>
          <a:p>
            <a:pPr marL="213995" indent="-213995">
              <a:lnSpc>
                <a:spcPts val="22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MPSV dokončuje výzvu NPO; domluveno je rozdělení NPO – pobytové sociální služby péče, IROP – všechny (pobytové, terénní, ambulantní) služby prevence a terénní a ambulantní sociální služby péče (auta a zázemí služeb)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ct val="150000"/>
              </a:lnSpc>
            </a:pPr>
            <a:endParaRPr lang="cs-CZ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Grafický objekt 1" descr="Domů">
            <a:extLst>
              <a:ext uri="{FF2B5EF4-FFF2-40B4-BE49-F238E27FC236}">
                <a16:creationId xmlns:a16="http://schemas.microsoft.com/office/drawing/2014/main" id="{B23FF233-1221-FCBD-B114-ABCBD1880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177" y="2367532"/>
            <a:ext cx="395119" cy="395119"/>
          </a:xfrm>
          <a:prstGeom prst="rect">
            <a:avLst/>
          </a:prstGeom>
        </p:spPr>
      </p:pic>
      <p:pic>
        <p:nvPicPr>
          <p:cNvPr id="3" name="Grafický objekt 2" descr="Domů">
            <a:extLst>
              <a:ext uri="{FF2B5EF4-FFF2-40B4-BE49-F238E27FC236}">
                <a16:creationId xmlns:a16="http://schemas.microsoft.com/office/drawing/2014/main" id="{A401FCBC-6EC8-08F6-9910-1CE1C724D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177" y="3372107"/>
            <a:ext cx="395119" cy="395119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F0E5AE23-C347-BF31-5108-9E12ACA07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872" y="4560715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5C4DB8A2-CA9C-ABA4-A1E4-6339DB110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176" y="4004909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29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90C096F-557B-4320-918E-3393FB656F22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4.2 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Sociální infrastruktura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Aktuální stav přípravy SC</a:t>
            </a:r>
            <a:endParaRPr kumimoji="0" lang="cs-CZ" sz="20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E93FAE1-A0C3-4ED9-9EA4-E1FB061B147E}"/>
              </a:ext>
            </a:extLst>
          </p:cNvPr>
          <p:cNvSpPr txBox="1"/>
          <p:nvPr/>
        </p:nvSpPr>
        <p:spPr>
          <a:xfrm>
            <a:off x="629175" y="2106707"/>
            <a:ext cx="8012179" cy="43658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" indent="-213995">
              <a:lnSpc>
                <a:spcPts val="22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Sociálně zdravotní služby nelze podpořit v SC 4.2 (jedná se o rozdílné SC, ale je možné rozdělit do dvou projektů)</a:t>
            </a:r>
            <a:endParaRPr lang="cs-CZ">
              <a:solidFill>
                <a:schemeClr val="bg1"/>
              </a:solidFill>
            </a:endParaRPr>
          </a:p>
          <a:p>
            <a:pPr>
              <a:lnSpc>
                <a:spcPts val="2200"/>
              </a:lnSpc>
            </a:pPr>
            <a:endParaRPr lang="cs-CZ" sz="1600">
              <a:solidFill>
                <a:schemeClr val="bg1"/>
              </a:solidFill>
            </a:endParaRPr>
          </a:p>
          <a:p>
            <a:pPr marL="213995" indent="-213995">
              <a:lnSpc>
                <a:spcPts val="22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 případě pobytových služeb péče spojených se zázemím pro ambulantní či terénní služby je zatím dohoda, že by se vše platilo z NPO.</a:t>
            </a:r>
          </a:p>
          <a:p>
            <a:pPr>
              <a:lnSpc>
                <a:spcPts val="2200"/>
              </a:lnSpc>
            </a:pP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13995" indent="-213995">
              <a:lnSpc>
                <a:spcPts val="22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Deinstitucionalizace (DI) – EK podmiňuje schválením Akčního plánu DI Vládou ČR – bude cca červen až září, pak mohou být vyhlášeny výzvy v IROP na DI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>
              <a:lnSpc>
                <a:spcPts val="2200"/>
              </a:lnSpc>
            </a:pPr>
            <a:endParaRPr lang="cs-CZ" sz="1600">
              <a:solidFill>
                <a:schemeClr val="bg1"/>
              </a:solidFill>
            </a:endParaRPr>
          </a:p>
          <a:p>
            <a:pPr marL="213995" indent="-213995">
              <a:lnSpc>
                <a:spcPts val="2200"/>
              </a:lnSpc>
              <a:buFont typeface="Arial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Rozdělení alokace na služby a DI – pro DI je částka v KČ zafixovaná v RAP, zbývající alokace na služby se přepočítává podle aktuálního kurzu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>
              <a:lnSpc>
                <a:spcPts val="2200"/>
              </a:lnSpc>
            </a:pPr>
            <a:endParaRPr lang="cs-CZ" sz="160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ts val="2200"/>
              </a:lnSpc>
              <a:buFont typeface="Arial"/>
              <a:buChar char="•"/>
            </a:pPr>
            <a:endParaRPr lang="cs-CZ" sz="1600">
              <a:solidFill>
                <a:schemeClr val="bg1"/>
              </a:solidFill>
              <a:cs typeface="Arial"/>
            </a:endParaRPr>
          </a:p>
          <a:p>
            <a:pPr>
              <a:lnSpc>
                <a:spcPts val="2200"/>
              </a:lnSpc>
            </a:pPr>
            <a:endParaRPr lang="cs-CZ" sz="160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ct val="150000"/>
              </a:lnSpc>
            </a:pPr>
            <a:endParaRPr lang="cs-CZ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Grafický objekt 1" descr="Auto">
            <a:extLst>
              <a:ext uri="{FF2B5EF4-FFF2-40B4-BE49-F238E27FC236}">
                <a16:creationId xmlns:a16="http://schemas.microsoft.com/office/drawing/2014/main" id="{8439BC1F-0D2C-0856-F5F9-17D6F2148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61" y="2159696"/>
            <a:ext cx="461963" cy="461963"/>
          </a:xfrm>
          <a:prstGeom prst="rect">
            <a:avLst/>
          </a:prstGeom>
        </p:spPr>
      </p:pic>
      <p:pic>
        <p:nvPicPr>
          <p:cNvPr id="3" name="Grafický objekt 2" descr="Připojení">
            <a:extLst>
              <a:ext uri="{FF2B5EF4-FFF2-40B4-BE49-F238E27FC236}">
                <a16:creationId xmlns:a16="http://schemas.microsoft.com/office/drawing/2014/main" id="{5B3C2858-93C0-0997-6DF3-FF0F15D779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075" y="3844451"/>
            <a:ext cx="461963" cy="461963"/>
          </a:xfrm>
          <a:prstGeom prst="rect">
            <a:avLst/>
          </a:prstGeom>
        </p:spPr>
      </p:pic>
      <p:pic>
        <p:nvPicPr>
          <p:cNvPr id="9" name="Grafický objekt 8" descr="Auto">
            <a:extLst>
              <a:ext uri="{FF2B5EF4-FFF2-40B4-BE49-F238E27FC236}">
                <a16:creationId xmlns:a16="http://schemas.microsoft.com/office/drawing/2014/main" id="{B0E10711-063F-674E-0933-777504D6F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60" y="2892941"/>
            <a:ext cx="461963" cy="461963"/>
          </a:xfrm>
          <a:prstGeom prst="rect">
            <a:avLst/>
          </a:prstGeom>
        </p:spPr>
      </p:pic>
      <p:pic>
        <p:nvPicPr>
          <p:cNvPr id="10" name="Grafický objekt 9" descr="Připojení">
            <a:extLst>
              <a:ext uri="{FF2B5EF4-FFF2-40B4-BE49-F238E27FC236}">
                <a16:creationId xmlns:a16="http://schemas.microsoft.com/office/drawing/2014/main" id="{C57EC007-D0EC-E054-B024-6634D6645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452" y="4606450"/>
            <a:ext cx="461963" cy="4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81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AD13A4B-3DDB-876C-8198-D645EE77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1D65F6D-2DD8-4EA7-9D9F-6B6F92A7D2D2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4.2 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Sociální infrastruktura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Aktuální stav přípravy SC</a:t>
            </a:r>
            <a:endParaRPr kumimoji="0" lang="cs-CZ" sz="20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4E5F9D-74CB-B40F-5155-46A81A1CA2CF}"/>
              </a:ext>
            </a:extLst>
          </p:cNvPr>
          <p:cNvSpPr txBox="1"/>
          <p:nvPr/>
        </p:nvSpPr>
        <p:spPr>
          <a:xfrm>
            <a:off x="629175" y="2106707"/>
            <a:ext cx="8012179" cy="36887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ea typeface="+mn-lt"/>
                <a:cs typeface="+mn-lt"/>
              </a:rPr>
              <a:t>Nově mohou žádat do SB i kraje</a:t>
            </a:r>
            <a:endParaRPr lang="cs-CZ">
              <a:solidFill>
                <a:schemeClr val="bg1"/>
              </a:solidFill>
              <a:cs typeface="Arial" panose="020B0604020202020204"/>
            </a:endParaRPr>
          </a:p>
          <a:p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 panose="020B0604020202020204"/>
              </a:rPr>
              <a:t>Bude způsobilé i pořízení nezbytně nutného nábytku do SB</a:t>
            </a:r>
          </a:p>
          <a:p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 panose="020B0604020202020204"/>
              </a:rPr>
              <a:t>Není možné podpořit projekt, jehož realizací by se stávající nájemci stali podporovanou cílovou skupinou</a:t>
            </a:r>
          </a:p>
          <a:p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 panose="020B0604020202020204"/>
              </a:rPr>
              <a:t>Předmětem jednání je případné snížení minimálního počtu sociálních bytů v bytovém domě (nyní 12 bytů a podíl 20 %)</a:t>
            </a:r>
          </a:p>
          <a:p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cs-CZ" sz="1600">
                <a:solidFill>
                  <a:schemeClr val="bg1"/>
                </a:solidFill>
                <a:cs typeface="Arial" panose="020B0604020202020204"/>
              </a:rPr>
              <a:t>V případě, že nájemce bude pobírat hmotnou nouzi, nebude nutné dokládat příjmy</a:t>
            </a:r>
          </a:p>
          <a:p>
            <a:pPr marL="285750" indent="-285750">
              <a:lnSpc>
                <a:spcPts val="2200"/>
              </a:lnSpc>
              <a:buFont typeface="Arial"/>
              <a:buChar char="•"/>
            </a:pP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lnSpc>
                <a:spcPts val="2200"/>
              </a:lnSpc>
              <a:buFont typeface="Arial"/>
              <a:buChar char="•"/>
            </a:pPr>
            <a:endParaRPr lang="cs-CZ" sz="1600">
              <a:solidFill>
                <a:schemeClr val="bg1"/>
              </a:solidFill>
              <a:cs typeface="Arial" panose="020B0604020202020204"/>
            </a:endParaRPr>
          </a:p>
          <a:p>
            <a:pPr marL="213995" indent="-213995">
              <a:lnSpc>
                <a:spcPct val="150000"/>
              </a:lnSpc>
            </a:pPr>
            <a:endParaRPr lang="cs-CZ" sz="160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8" name="Grafický objekt 7" descr="Domů">
            <a:extLst>
              <a:ext uri="{FF2B5EF4-FFF2-40B4-BE49-F238E27FC236}">
                <a16:creationId xmlns:a16="http://schemas.microsoft.com/office/drawing/2014/main" id="{76428CA2-FA2B-A118-8801-94A94C16E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100" y="1998795"/>
            <a:ext cx="395119" cy="395119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091829D-8DC4-9802-2708-02B451676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99" y="2530757"/>
            <a:ext cx="395119" cy="395119"/>
          </a:xfrm>
          <a:prstGeom prst="rect">
            <a:avLst/>
          </a:prstGeom>
        </p:spPr>
      </p:pic>
      <p:pic>
        <p:nvPicPr>
          <p:cNvPr id="10" name="Grafický objekt 9" descr="Domů">
            <a:extLst>
              <a:ext uri="{FF2B5EF4-FFF2-40B4-BE49-F238E27FC236}">
                <a16:creationId xmlns:a16="http://schemas.microsoft.com/office/drawing/2014/main" id="{0FBE49E6-973A-2B0E-4E99-21A43102C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55" y="3077097"/>
            <a:ext cx="395119" cy="395119"/>
          </a:xfrm>
          <a:prstGeom prst="rect">
            <a:avLst/>
          </a:prstGeom>
        </p:spPr>
      </p:pic>
      <p:pic>
        <p:nvPicPr>
          <p:cNvPr id="11" name="Grafický objekt 10" descr="Domů">
            <a:extLst>
              <a:ext uri="{FF2B5EF4-FFF2-40B4-BE49-F238E27FC236}">
                <a16:creationId xmlns:a16="http://schemas.microsoft.com/office/drawing/2014/main" id="{8521FE00-5D25-0367-2F31-38B070ED3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54" y="3752832"/>
            <a:ext cx="395119" cy="395119"/>
          </a:xfrm>
          <a:prstGeom prst="rect">
            <a:avLst/>
          </a:prstGeom>
        </p:spPr>
      </p:pic>
      <p:pic>
        <p:nvPicPr>
          <p:cNvPr id="12" name="Grafický objekt 11" descr="Domů">
            <a:extLst>
              <a:ext uri="{FF2B5EF4-FFF2-40B4-BE49-F238E27FC236}">
                <a16:creationId xmlns:a16="http://schemas.microsoft.com/office/drawing/2014/main" id="{316AC9C4-C65D-1ED4-20E7-5DE7A1C22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100" y="4414191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62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5509847-D1C1-4D49-A9B9-CF16D878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93" r="5593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DB62B2-2C07-4936-A9FF-1D6E91DEEDDD}"/>
              </a:ext>
            </a:extLst>
          </p:cNvPr>
          <p:cNvSpPr txBox="1"/>
          <p:nvPr/>
        </p:nvSpPr>
        <p:spPr>
          <a:xfrm>
            <a:off x="117466" y="58724"/>
            <a:ext cx="8907461" cy="553998"/>
          </a:xfrm>
          <a:prstGeom prst="rect">
            <a:avLst/>
          </a:prstGeom>
          <a:solidFill>
            <a:srgbClr val="0B55A2">
              <a:alpha val="74000"/>
            </a:srgbClr>
          </a:solidFill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kumimoji="0" lang="cs-CZ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Příklad: </a:t>
            </a:r>
            <a:r>
              <a:rPr kumimoji="0" lang="cs-CZ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Sociální bydlení Bílovice nad Svitavou</a:t>
            </a:r>
            <a:endParaRPr kumimoji="0" lang="cs-CZ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1284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6A6D34E-7AA3-4C70-8B27-1FADECB39A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93" r="5593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097B6E30-5343-4C99-AFF1-A041DC2E9730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4.3 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Infrastruktura ve zdravotnictví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62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4.3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Infrastruktura ve zdravotnictví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65910" y="1905122"/>
            <a:ext cx="8012179" cy="4247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>
                <a:solidFill>
                  <a:schemeClr val="bg1"/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Výstavba krajského urgentního příjmu poskytujícího urgentní a 	intenzivní péči v jednom celku 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8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>
                <a:solidFill>
                  <a:schemeClr val="bg1"/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dostupnost následné a dlouhodobé péče vč.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Technické vybavení poskytovatelů péče (monitory vitálních funkcí, 	polohovací elektrická lůžka, chodítka, zvedáky do vany); přístrojové vybavení 	lůžkového hospice/mobilního paliativního týmu</a:t>
            </a:r>
          </a:p>
        </p:txBody>
      </p:sp>
      <p:pic>
        <p:nvPicPr>
          <p:cNvPr id="4" name="Grafický objekt 3" descr="Ambulance">
            <a:extLst>
              <a:ext uri="{FF2B5EF4-FFF2-40B4-BE49-F238E27FC236}">
                <a16:creationId xmlns:a16="http://schemas.microsoft.com/office/drawing/2014/main" id="{4A04109C-9DCB-416E-8599-48568359D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22" y="2287482"/>
            <a:ext cx="528328" cy="528328"/>
          </a:xfrm>
          <a:prstGeom prst="rect">
            <a:avLst/>
          </a:prstGeom>
        </p:spPr>
      </p:pic>
      <p:pic>
        <p:nvPicPr>
          <p:cNvPr id="6" name="Grafický objekt 5" descr="Nemocnice">
            <a:extLst>
              <a:ext uri="{FF2B5EF4-FFF2-40B4-BE49-F238E27FC236}">
                <a16:creationId xmlns:a16="http://schemas.microsoft.com/office/drawing/2014/main" id="{B5401651-8B41-49AC-A513-F42278C4D9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904" y="4314058"/>
            <a:ext cx="340232" cy="340232"/>
          </a:xfrm>
          <a:prstGeom prst="rect">
            <a:avLst/>
          </a:prstGeom>
        </p:spPr>
      </p:pic>
      <p:pic>
        <p:nvPicPr>
          <p:cNvPr id="8" name="Grafický objekt 7" descr="Přespání">
            <a:extLst>
              <a:ext uri="{FF2B5EF4-FFF2-40B4-BE49-F238E27FC236}">
                <a16:creationId xmlns:a16="http://schemas.microsoft.com/office/drawing/2014/main" id="{2785CE69-E15F-482E-83AF-AE0650BC91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813" y="5035847"/>
            <a:ext cx="340232" cy="3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764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4.3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Infrastruktura ve zdravotnictví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65910" y="1905122"/>
            <a:ext cx="8012179" cy="3786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800">
                <a:solidFill>
                  <a:schemeClr val="bg1"/>
                </a:solidFill>
              </a:rPr>
              <a:t>	</a:t>
            </a:r>
            <a:r>
              <a:rPr lang="cs-CZ" sz="1600" b="1">
                <a:solidFill>
                  <a:schemeClr val="bg1"/>
                </a:solidFill>
              </a:rPr>
              <a:t>dostupnost integrované onkologické péče, perinatologické a 	gerontologické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Přístrojové vybavení (sonografické přístroje, polohovací lůžka, 	ventilátory, 	rehabilitační pomůcky apod.)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Podpora ochrany veřejného zdraví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b="1">
                <a:solidFill>
                  <a:schemeClr val="bg1"/>
                </a:solidFill>
              </a:rPr>
              <a:t>rozvoj kapacit zdravotních ústavů, krajských hygienických stanic a 	klinik infekčních onemocnění, včetně podpory rozvoje odběrových míst 	a laboratoří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Infrastruktura a přístrojové vybavení</a:t>
            </a:r>
          </a:p>
        </p:txBody>
      </p:sp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B2283567-7570-4A36-A385-02F0CB057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647" y="1998222"/>
            <a:ext cx="513707" cy="513707"/>
          </a:xfrm>
          <a:prstGeom prst="rect">
            <a:avLst/>
          </a:prstGeom>
        </p:spPr>
      </p:pic>
      <p:pic>
        <p:nvPicPr>
          <p:cNvPr id="10" name="Grafický objekt 9" descr="Zdravotnictví">
            <a:extLst>
              <a:ext uri="{FF2B5EF4-FFF2-40B4-BE49-F238E27FC236}">
                <a16:creationId xmlns:a16="http://schemas.microsoft.com/office/drawing/2014/main" id="{DEF48D52-03AE-405B-88E6-BB2C334FA2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5731" y="4176527"/>
            <a:ext cx="607538" cy="60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626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4.3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Infrastruktura ve zdravotnictví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Klíčové parametry</a:t>
            </a:r>
            <a:endParaRPr lang="cs-CZ" sz="14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65910" y="2458795"/>
            <a:ext cx="8012179" cy="2350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 s výdaji na zdravotní přístroje je v souladu se stanoviskem Přístrojové komise Ministerstva zdravotnictví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 deinstitucionalizace psychiatrické péče je v souladu s Národním akčním plánem pro duševní zdraví 2020–2030</a:t>
            </a:r>
          </a:p>
        </p:txBody>
      </p:sp>
    </p:spTree>
    <p:extLst>
      <p:ext uri="{BB962C8B-B14F-4D97-AF65-F5344CB8AC3E}">
        <p14:creationId xmlns:p14="http://schemas.microsoft.com/office/powerpoint/2010/main" val="1795242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A737-6413-1046-BFA6-F6A3779A8C3F}"/>
              </a:ext>
            </a:extLst>
          </p:cNvPr>
          <p:cNvSpPr txBox="1">
            <a:spLocks/>
          </p:cNvSpPr>
          <p:nvPr/>
        </p:nvSpPr>
        <p:spPr>
          <a:xfrm>
            <a:off x="990600" y="927335"/>
            <a:ext cx="7410450" cy="22063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Metodické změny </a:t>
            </a:r>
          </a:p>
          <a:p>
            <a:pPr algn="ctr"/>
            <a:r>
              <a:rPr lang="cs-CZ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IROP 2021 - 2027</a:t>
            </a:r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04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EAF4E26-F01B-41FE-9222-0C553C995B39}"/>
              </a:ext>
            </a:extLst>
          </p:cNvPr>
          <p:cNvPicPr/>
          <p:nvPr/>
        </p:nvPicPr>
        <p:blipFill>
          <a:blip r:embed="rId3"/>
          <a:srcRect l="5537" r="5537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91A38AC-5FF8-4711-9AA6-40AE3A80CEB0}"/>
              </a:ext>
            </a:extLst>
          </p:cNvPr>
          <p:cNvSpPr txBox="1"/>
          <p:nvPr/>
        </p:nvSpPr>
        <p:spPr>
          <a:xfrm>
            <a:off x="117466" y="58724"/>
            <a:ext cx="8100437" cy="584775"/>
          </a:xfrm>
          <a:prstGeom prst="rect">
            <a:avLst/>
          </a:prstGeom>
          <a:solidFill>
            <a:srgbClr val="0B55A2">
              <a:alpha val="74000"/>
            </a:srgbClr>
          </a:solidFill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Příklad: Vybavení pro intenzivní péči</a:t>
            </a:r>
            <a:endParaRPr kumimoji="0" lang="cs-CZ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6737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420F8FD-768A-4636-9469-BE93B6ED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93" r="559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B8297CB-A462-4266-8EDD-EDB8E8126634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4.4 </a:t>
            </a:r>
            <a:br>
              <a:rPr lang="cs-CZ" sz="2400">
                <a:solidFill>
                  <a:schemeClr val="bg1"/>
                </a:solidFill>
              </a:rPr>
            </a:b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Kulturní dědictví a cestovní ruch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730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4.4</a:t>
            </a:r>
            <a:br>
              <a:rPr kumimoji="0" lang="cs-CZ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Kulturní dědictví a cestovní ruch</a:t>
            </a:r>
            <a:endParaRPr lang="cs-CZ" sz="2000" kern="0" dirty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65910" y="1654495"/>
            <a:ext cx="8012179" cy="45248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bg1"/>
                </a:solidFill>
              </a:rPr>
              <a:t>Revitalizace, odborná infrastruktura a vybavení pro:</a:t>
            </a:r>
            <a:r>
              <a:rPr lang="cs-CZ" b="1" dirty="0">
                <a:solidFill>
                  <a:schemeClr val="bg1"/>
                </a:solidFill>
              </a:rPr>
              <a:t> </a:t>
            </a:r>
            <a:endParaRPr lang="cs-CZ" sz="1800" b="1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bg1"/>
                </a:solidFill>
              </a:rPr>
              <a:t>Národní kulturní památky + UNESCO památky + památky z Indikativního seznamu UNESCO </a:t>
            </a:r>
            <a:r>
              <a:rPr lang="cs-CZ" sz="1600" dirty="0">
                <a:solidFill>
                  <a:schemeClr val="bg1"/>
                </a:solidFill>
              </a:rPr>
              <a:t>(individuální projekty)</a:t>
            </a:r>
            <a:endParaRPr lang="cs-CZ" sz="1600" b="1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cs-CZ" sz="1600" b="1" dirty="0">
                <a:solidFill>
                  <a:schemeClr val="bg1"/>
                </a:solidFill>
              </a:rPr>
              <a:t>Národní kulturní památky + kulturní památky + UNESCO památky + památky z Indikativního seznamu UNESCO  </a:t>
            </a:r>
            <a:r>
              <a:rPr lang="cs-CZ" sz="1600" dirty="0">
                <a:solidFill>
                  <a:schemeClr val="bg1"/>
                </a:solidFill>
              </a:rPr>
              <a:t>(ITI projekty)</a:t>
            </a:r>
            <a:endParaRPr lang="cs-CZ" sz="1600" dirty="0">
              <a:solidFill>
                <a:schemeClr val="bg1"/>
              </a:solidFill>
              <a:cs typeface="Arial"/>
            </a:endParaRPr>
          </a:p>
          <a:p>
            <a:pPr lvl="1">
              <a:lnSpc>
                <a:spcPct val="150000"/>
              </a:lnSpc>
            </a:pPr>
            <a:endParaRPr lang="cs-CZ" sz="1600" b="1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bg1"/>
                </a:solidFill>
              </a:rPr>
              <a:t>Krajská, státní a obecní muzea</a:t>
            </a:r>
            <a:endParaRPr lang="cs-CZ" sz="1600" b="1" dirty="0">
              <a:solidFill>
                <a:schemeClr val="bg1"/>
              </a:solidFill>
              <a:cs typeface="Arial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600" b="1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bg1"/>
                </a:solidFill>
              </a:rPr>
              <a:t>Knihovny vykonávající regionální funkce, základní knihovny obcí od 10 tis. obyvatel a základní knihovny se specializovaným knihovním fondem</a:t>
            </a:r>
            <a:endParaRPr lang="cs-CZ" sz="1600" b="1" dirty="0">
              <a:solidFill>
                <a:schemeClr val="bg1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	</a:t>
            </a:r>
            <a:r>
              <a:rPr lang="cs-CZ" sz="1600" u="sng" dirty="0">
                <a:solidFill>
                  <a:schemeClr val="bg1"/>
                </a:solidFill>
              </a:rPr>
              <a:t>Příklady:</a:t>
            </a:r>
            <a:r>
              <a:rPr lang="cs-CZ" sz="1600" dirty="0">
                <a:solidFill>
                  <a:schemeClr val="bg1"/>
                </a:solidFill>
              </a:rPr>
              <a:t> Expozice, depozitáře, návštěvnická centra, technické zázemí, 	edukační centra, konzervace a restaurování, revitalizace, parky u 	památek</a:t>
            </a:r>
            <a:endParaRPr lang="cs-CZ" sz="16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Grafický objekt 8" descr="Scéna na hradě">
            <a:extLst>
              <a:ext uri="{FF2B5EF4-FFF2-40B4-BE49-F238E27FC236}">
                <a16:creationId xmlns:a16="http://schemas.microsoft.com/office/drawing/2014/main" id="{71974AA3-E609-4EF9-A854-DB2CFFA82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653" y="2129005"/>
            <a:ext cx="379791" cy="379791"/>
          </a:xfrm>
          <a:prstGeom prst="rect">
            <a:avLst/>
          </a:prstGeom>
        </p:spPr>
      </p:pic>
      <p:pic>
        <p:nvPicPr>
          <p:cNvPr id="10" name="Grafický objekt 9" descr="Banka">
            <a:extLst>
              <a:ext uri="{FF2B5EF4-FFF2-40B4-BE49-F238E27FC236}">
                <a16:creationId xmlns:a16="http://schemas.microsoft.com/office/drawing/2014/main" id="{41898B4E-7074-42BA-9B25-426AC4E3A0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7834" y="3944492"/>
            <a:ext cx="379791" cy="379791"/>
          </a:xfrm>
          <a:prstGeom prst="rect">
            <a:avLst/>
          </a:prstGeom>
        </p:spPr>
      </p:pic>
      <p:pic>
        <p:nvPicPr>
          <p:cNvPr id="11" name="Grafický objekt 10" descr="Knihy">
            <a:extLst>
              <a:ext uri="{FF2B5EF4-FFF2-40B4-BE49-F238E27FC236}">
                <a16:creationId xmlns:a16="http://schemas.microsoft.com/office/drawing/2014/main" id="{2BF11FFD-D117-47DF-A469-121DF6D20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0073" y="4735459"/>
            <a:ext cx="379791" cy="3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334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4.4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Kulturní dědictví a cestovní ruch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65910" y="1843131"/>
            <a:ext cx="8012179" cy="33650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bg1"/>
                </a:solidFill>
              </a:rPr>
              <a:t>Veřejná infrastruktura udržitelného cestovního ruchu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i ve zvláště chráněných územích, se stanoviskem AOPK</a:t>
            </a:r>
            <a:endParaRPr lang="cs-CZ" sz="1600" dirty="0">
              <a:solidFill>
                <a:schemeClr val="bg1"/>
              </a:solidFill>
              <a:cs typeface="Arial" panose="020B0604020202020204"/>
            </a:endParaRPr>
          </a:p>
          <a:p>
            <a:pPr>
              <a:lnSpc>
                <a:spcPct val="150000"/>
              </a:lnSpc>
            </a:pPr>
            <a:endParaRPr lang="cs-CZ" u="sng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u="sng" dirty="0">
                <a:solidFill>
                  <a:schemeClr val="bg1"/>
                </a:solidFill>
              </a:rPr>
              <a:t>Příklady:</a:t>
            </a:r>
            <a:r>
              <a:rPr lang="cs-CZ" sz="1800" dirty="0">
                <a:solidFill>
                  <a:schemeClr val="bg1"/>
                </a:solidFill>
              </a:rPr>
              <a:t> Doprovodná infrastruktura cestovního ruchu - záchytná 	parkoviště, odpočívadla, sociální zařízení, veřejná infrastruktura pro 	vodáckou a vodní turistiku / rekreační plavbu); turistická informační 	centra; budování turistických tras a revitalizace sítě značení; 	</a:t>
            </a:r>
            <a:br>
              <a:rPr lang="cs-CZ" sz="1800" dirty="0"/>
            </a:br>
            <a:r>
              <a:rPr lang="cs-CZ" sz="1800" dirty="0">
                <a:solidFill>
                  <a:schemeClr val="bg1"/>
                </a:solidFill>
              </a:rPr>
              <a:t>	naučné 	stezky, navigační systémy měst a obcí</a:t>
            </a:r>
            <a:endParaRPr lang="cs-CZ" sz="1800">
              <a:solidFill>
                <a:schemeClr val="bg1"/>
              </a:solidFill>
              <a:cs typeface="Arial"/>
            </a:endParaRPr>
          </a:p>
        </p:txBody>
      </p:sp>
      <p:pic>
        <p:nvPicPr>
          <p:cNvPr id="8" name="Grafický objekt 7" descr="Túra">
            <a:extLst>
              <a:ext uri="{FF2B5EF4-FFF2-40B4-BE49-F238E27FC236}">
                <a16:creationId xmlns:a16="http://schemas.microsoft.com/office/drawing/2014/main" id="{132A1A3E-5D0B-4464-AF1F-80B059DA4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969" y="1943481"/>
            <a:ext cx="386442" cy="3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819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411BE36-9206-4E53-9576-73BB360E4845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4.4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Kulturní dědictví a cestovní ruch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Aktuální stav přípravy SC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E31F0F2-2E67-4650-A15B-CD0DEC077AF5}"/>
              </a:ext>
            </a:extLst>
          </p:cNvPr>
          <p:cNvSpPr txBox="1"/>
          <p:nvPr/>
        </p:nvSpPr>
        <p:spPr>
          <a:xfrm>
            <a:off x="778974" y="2008938"/>
            <a:ext cx="8012179" cy="410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1. vyhlášenou výzvou ve SC 4.4 bude výzva v aktivitě „knihovny“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ŘO IROP ve spolupráci s Národní knihovou připravilo na webových stránkách INFORMACE PRO KNIHOVNY </a:t>
            </a:r>
            <a:r>
              <a:rPr lang="cs-CZ" sz="1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https://ipk.nkp.cz/programy-podpory/irop-2021-2027 sekci IROP 2021-2027</a:t>
            </a:r>
            <a:r>
              <a:rPr lang="cs-CZ" sz="1600">
                <a:solidFill>
                  <a:schemeClr val="bg1"/>
                </a:solidFill>
              </a:rPr>
              <a:t>, orientační přehled seznamů podporovaných knihoven.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Pokud bude knihovna současně památkou, může si žadatel zvolit aktivitu  „památky“ nebo „knihovny“ 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Výstupy projektu v aktivitě „knihovny“ musí být bezbariérové (jedná se o budovy občanské vybavenosti)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 případě realizace projektu, kde budou součástí opatření ke snížení energetické spotřeby, mohou být výdaje na tato opatření zařazeny mezi způsobilé (opatření nebude povinné) </a:t>
            </a:r>
          </a:p>
        </p:txBody>
      </p:sp>
      <p:pic>
        <p:nvPicPr>
          <p:cNvPr id="2" name="Grafický objekt 1" descr="Knihy">
            <a:extLst>
              <a:ext uri="{FF2B5EF4-FFF2-40B4-BE49-F238E27FC236}">
                <a16:creationId xmlns:a16="http://schemas.microsoft.com/office/drawing/2014/main" id="{FA0C063C-5E6F-10D2-CE65-EF2089E62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751" y="2157924"/>
            <a:ext cx="379791" cy="3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23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2FC86BC-8B24-415A-B2EB-21FF49D75089}"/>
              </a:ext>
            </a:extLst>
          </p:cNvPr>
          <p:cNvSpPr txBox="1"/>
          <p:nvPr/>
        </p:nvSpPr>
        <p:spPr>
          <a:xfrm>
            <a:off x="463097" y="47429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4.4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Kulturní dědictví a cestovní ruch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Aktuální stav přípravy SC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6D001FF-B4BF-4B0B-8F3B-0D8814E836A9}"/>
              </a:ext>
            </a:extLst>
          </p:cNvPr>
          <p:cNvSpPr txBox="1"/>
          <p:nvPr/>
        </p:nvSpPr>
        <p:spPr>
          <a:xfrm>
            <a:off x="565910" y="1855049"/>
            <a:ext cx="8012179" cy="4506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" indent="-213995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Výzva na „památky“ nebude podmíněna zpřístupněním nových prostor, památka musí být po realizaci projektu zpřístupněna veřejnosti</a:t>
            </a:r>
            <a:endParaRPr lang="cs-CZ" dirty="0">
              <a:solidFill>
                <a:schemeClr val="bg1"/>
              </a:solidFill>
            </a:endParaRPr>
          </a:p>
          <a:p>
            <a:pPr marL="213995" indent="-213995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Aktivita „památky“ u národních kulturních památek „NKP“ budou podpořeny pouze parky nacházející se na pozemcích NKP</a:t>
            </a:r>
            <a:endParaRPr lang="cs-CZ" sz="1600" dirty="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Aktivita „muzeum“ - muzeum spravuje sbírku dle zákona č. 122/2000 Sb., spravovat= vlastnit (sbírka ve výpůjčce nesplňuje zásady specifických kritérií přijatelnosti)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Aktivita „cestovní ruch“ ve zvláště chráněných územích budou podporovány pouze doplňkově zaměřené projekty (příklad: turistická stezka s odpočívadlem, která vede skrz takové území), do žádosti o podporu bude požadováno souhlasné vyjádření Asociace ochrany přírody a krajiny</a:t>
            </a:r>
            <a:endParaRPr lang="cs-CZ" sz="1600" dirty="0">
              <a:solidFill>
                <a:schemeClr val="bg1"/>
              </a:solidFill>
              <a:cs typeface="Arial"/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cs typeface="Arial"/>
              </a:rPr>
              <a:t>Individuální projekty i projekty v ITI</a:t>
            </a:r>
          </a:p>
        </p:txBody>
      </p:sp>
      <p:pic>
        <p:nvPicPr>
          <p:cNvPr id="2" name="Grafický objekt 1" descr="Scéna na hradě">
            <a:extLst>
              <a:ext uri="{FF2B5EF4-FFF2-40B4-BE49-F238E27FC236}">
                <a16:creationId xmlns:a16="http://schemas.microsoft.com/office/drawing/2014/main" id="{2DA8CF19-72B2-A3D1-FC11-4D7E36D41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211" y="1879036"/>
            <a:ext cx="390806" cy="390806"/>
          </a:xfrm>
          <a:prstGeom prst="rect">
            <a:avLst/>
          </a:prstGeom>
        </p:spPr>
      </p:pic>
      <p:pic>
        <p:nvPicPr>
          <p:cNvPr id="3" name="Grafický objekt 2" descr="Banka">
            <a:extLst>
              <a:ext uri="{FF2B5EF4-FFF2-40B4-BE49-F238E27FC236}">
                <a16:creationId xmlns:a16="http://schemas.microsoft.com/office/drawing/2014/main" id="{B921E64D-7BE0-C556-D4E6-7BBB0575B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6962" y="3374970"/>
            <a:ext cx="379791" cy="379791"/>
          </a:xfrm>
          <a:prstGeom prst="rect">
            <a:avLst/>
          </a:prstGeom>
        </p:spPr>
      </p:pic>
      <p:pic>
        <p:nvPicPr>
          <p:cNvPr id="9" name="Grafický objekt 8" descr="Túra">
            <a:extLst>
              <a:ext uri="{FF2B5EF4-FFF2-40B4-BE49-F238E27FC236}">
                <a16:creationId xmlns:a16="http://schemas.microsoft.com/office/drawing/2014/main" id="{381ADEAF-4E68-E870-9263-D527D3E859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9806" y="4684382"/>
            <a:ext cx="388755" cy="38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38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16E1DE-64B9-4622-A869-EB3B62920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7" r="5537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5A6A405-8627-42E0-90B6-364E7C04831E}"/>
              </a:ext>
            </a:extLst>
          </p:cNvPr>
          <p:cNvSpPr txBox="1"/>
          <p:nvPr/>
        </p:nvSpPr>
        <p:spPr>
          <a:xfrm>
            <a:off x="117466" y="58724"/>
            <a:ext cx="8100437" cy="584775"/>
          </a:xfrm>
          <a:prstGeom prst="rect">
            <a:avLst/>
          </a:prstGeom>
          <a:solidFill>
            <a:srgbClr val="0B55A2">
              <a:alpha val="74000"/>
            </a:srgbClr>
          </a:solidFill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Příklad: Nová expozice v muzeu</a:t>
            </a:r>
            <a:endParaRPr kumimoji="0" lang="cs-CZ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5355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obloha, exteriér, pobřeží&#10;&#10;Popis byl vytvořen automaticky">
            <a:extLst>
              <a:ext uri="{FF2B5EF4-FFF2-40B4-BE49-F238E27FC236}">
                <a16:creationId xmlns:a16="http://schemas.microsoft.com/office/drawing/2014/main" id="{7A46C871-51B7-421A-8861-ED26B8B66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848" y="2531364"/>
            <a:ext cx="3194304" cy="179527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4651670-5793-4EA7-A539-18AF8A773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84B8955-7BC8-4091-9C02-CA114C996211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5.1 </a:t>
            </a:r>
            <a:br>
              <a:rPr lang="cs-CZ" sz="2400">
                <a:solidFill>
                  <a:schemeClr val="bg1"/>
                </a:solidFill>
              </a:rPr>
            </a:b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Komunitně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vedený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místní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rozvoj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037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488165" y="320477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5.1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Komunitně vedený místní rozvoj</a:t>
            </a:r>
            <a:br>
              <a:rPr kumimoji="0" lang="cs-CZ" sz="3600" b="1" i="0" u="none" strike="noStrike" kern="0" cap="none" spc="0" normalizeH="0" baseline="0" noProof="0">
                <a:ln>
                  <a:noFill/>
                </a:ln>
                <a:solidFill>
                  <a:srgbClr val="1D71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29175" y="1563659"/>
            <a:ext cx="8178289" cy="469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Infrastruktura pro bezpečnou nemotorovou dopravu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Infrastruktura pro cyklistickou dopravu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Zelená infrastruktura ve veřejném prostranství měst a obcí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Podpora jednotek sboru dobrovolných hasičů kategorie jednotek požární ochrany II, III, V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Infrastruktura mateřských škol a zařízení péče o děti typu dětské skupiny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Infrastruktura základních škol ve vazbě na odborné učebny a rekonstrukce učeben neúplných škol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Infrastruktura pro sociální služby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Revitalizace kulturních památek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Revitalizace a vybavení městských a obecních muzeí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Rekonstrukce a vybavení obecních profesionálních knihoven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Veřejná infrastruktura udržitelného cestovního ruchu</a:t>
            </a:r>
          </a:p>
        </p:txBody>
      </p:sp>
      <p:pic>
        <p:nvPicPr>
          <p:cNvPr id="10" name="Grafický objekt 9" descr="Projížďka na kole">
            <a:extLst>
              <a:ext uri="{FF2B5EF4-FFF2-40B4-BE49-F238E27FC236}">
                <a16:creationId xmlns:a16="http://schemas.microsoft.com/office/drawing/2014/main" id="{6358F75A-C80F-478E-A750-1493A2F5A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93" y="1928021"/>
            <a:ext cx="326515" cy="326515"/>
          </a:xfrm>
          <a:prstGeom prst="rect">
            <a:avLst/>
          </a:prstGeom>
        </p:spPr>
      </p:pic>
      <p:pic>
        <p:nvPicPr>
          <p:cNvPr id="12" name="Grafický objekt 11" descr="Les">
            <a:extLst>
              <a:ext uri="{FF2B5EF4-FFF2-40B4-BE49-F238E27FC236}">
                <a16:creationId xmlns:a16="http://schemas.microsoft.com/office/drawing/2014/main" id="{CB113123-A2AE-4FFA-B7E9-CEAA6BB5B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403" y="2314761"/>
            <a:ext cx="326516" cy="326516"/>
          </a:xfrm>
          <a:prstGeom prst="rect">
            <a:avLst/>
          </a:prstGeom>
        </p:spPr>
      </p:pic>
      <p:pic>
        <p:nvPicPr>
          <p:cNvPr id="13" name="Grafický objekt 12" descr="Hasič">
            <a:extLst>
              <a:ext uri="{FF2B5EF4-FFF2-40B4-BE49-F238E27FC236}">
                <a16:creationId xmlns:a16="http://schemas.microsoft.com/office/drawing/2014/main" id="{77DB7641-2A0B-4519-AD1A-98C79BCB9A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9838" y="2783929"/>
            <a:ext cx="326516" cy="326516"/>
          </a:xfrm>
          <a:prstGeom prst="rect">
            <a:avLst/>
          </a:prstGeom>
        </p:spPr>
      </p:pic>
      <p:pic>
        <p:nvPicPr>
          <p:cNvPr id="14" name="Grafický objekt 13" descr="Děti">
            <a:extLst>
              <a:ext uri="{FF2B5EF4-FFF2-40B4-BE49-F238E27FC236}">
                <a16:creationId xmlns:a16="http://schemas.microsoft.com/office/drawing/2014/main" id="{62C35FB0-B2D5-4624-98F8-22ADEF8A93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4532" y="3369073"/>
            <a:ext cx="345646" cy="345646"/>
          </a:xfrm>
          <a:prstGeom prst="rect">
            <a:avLst/>
          </a:prstGeom>
        </p:spPr>
      </p:pic>
      <p:pic>
        <p:nvPicPr>
          <p:cNvPr id="15" name="Grafický objekt 14" descr="Třída">
            <a:extLst>
              <a:ext uri="{FF2B5EF4-FFF2-40B4-BE49-F238E27FC236}">
                <a16:creationId xmlns:a16="http://schemas.microsoft.com/office/drawing/2014/main" id="{C8DEE990-297D-4C49-B3F7-8E12FDB448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024" y="3909430"/>
            <a:ext cx="326515" cy="326515"/>
          </a:xfrm>
          <a:prstGeom prst="rect">
            <a:avLst/>
          </a:prstGeom>
        </p:spPr>
      </p:pic>
      <p:pic>
        <p:nvPicPr>
          <p:cNvPr id="16" name="Grafický objekt 15" descr="Osoba na vozíku">
            <a:extLst>
              <a:ext uri="{FF2B5EF4-FFF2-40B4-BE49-F238E27FC236}">
                <a16:creationId xmlns:a16="http://schemas.microsoft.com/office/drawing/2014/main" id="{4EB97199-C8D7-4200-A12C-C47486A525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8396" y="4412949"/>
            <a:ext cx="292869" cy="292869"/>
          </a:xfrm>
          <a:prstGeom prst="rect">
            <a:avLst/>
          </a:prstGeom>
        </p:spPr>
      </p:pic>
      <p:pic>
        <p:nvPicPr>
          <p:cNvPr id="17" name="Grafický objekt 16" descr="Scéna na hradě">
            <a:extLst>
              <a:ext uri="{FF2B5EF4-FFF2-40B4-BE49-F238E27FC236}">
                <a16:creationId xmlns:a16="http://schemas.microsoft.com/office/drawing/2014/main" id="{45823759-12E8-4979-9B08-C5543A5117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4350" y="4780093"/>
            <a:ext cx="280827" cy="280827"/>
          </a:xfrm>
          <a:prstGeom prst="rect">
            <a:avLst/>
          </a:prstGeom>
        </p:spPr>
      </p:pic>
      <p:pic>
        <p:nvPicPr>
          <p:cNvPr id="18" name="Grafický objekt 17" descr="Banka">
            <a:extLst>
              <a:ext uri="{FF2B5EF4-FFF2-40B4-BE49-F238E27FC236}">
                <a16:creationId xmlns:a16="http://schemas.microsoft.com/office/drawing/2014/main" id="{AED0F133-5366-4F01-A8F8-C03F2DB6475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1731" y="5143081"/>
            <a:ext cx="292868" cy="292868"/>
          </a:xfrm>
          <a:prstGeom prst="rect">
            <a:avLst/>
          </a:prstGeom>
        </p:spPr>
      </p:pic>
      <p:pic>
        <p:nvPicPr>
          <p:cNvPr id="19" name="Grafický objekt 18" descr="Knihy">
            <a:extLst>
              <a:ext uri="{FF2B5EF4-FFF2-40B4-BE49-F238E27FC236}">
                <a16:creationId xmlns:a16="http://schemas.microsoft.com/office/drawing/2014/main" id="{B054A2BA-8D1A-40D0-8C8F-27C4F2C5A6E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2076" y="5535390"/>
            <a:ext cx="262188" cy="262188"/>
          </a:xfrm>
          <a:prstGeom prst="rect">
            <a:avLst/>
          </a:prstGeom>
        </p:spPr>
      </p:pic>
      <p:pic>
        <p:nvPicPr>
          <p:cNvPr id="20" name="Grafický objekt 19" descr="Túra">
            <a:extLst>
              <a:ext uri="{FF2B5EF4-FFF2-40B4-BE49-F238E27FC236}">
                <a16:creationId xmlns:a16="http://schemas.microsoft.com/office/drawing/2014/main" id="{2068DC6D-CE40-4A14-B596-2811AB3042E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5349" y="5859601"/>
            <a:ext cx="326955" cy="326955"/>
          </a:xfrm>
          <a:prstGeom prst="rect">
            <a:avLst/>
          </a:prstGeom>
        </p:spPr>
      </p:pic>
      <p:pic>
        <p:nvPicPr>
          <p:cNvPr id="22" name="Grafický objekt 21" descr="Rodina s chlapcem se souvislou výplní">
            <a:extLst>
              <a:ext uri="{FF2B5EF4-FFF2-40B4-BE49-F238E27FC236}">
                <a16:creationId xmlns:a16="http://schemas.microsoft.com/office/drawing/2014/main" id="{5DB94EAB-EE54-4D98-B7B1-0439281059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2260" y="1549790"/>
            <a:ext cx="326515" cy="3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323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5.1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Komunitně vedený místní rozvoj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0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Klíčové parametry</a:t>
            </a:r>
            <a:br>
              <a:rPr kumimoji="0" lang="cs-CZ" sz="3600" b="1" i="0" u="none" strike="noStrike" kern="0" cap="none" spc="0" normalizeH="0" baseline="0" noProof="0">
                <a:ln>
                  <a:noFill/>
                </a:ln>
                <a:solidFill>
                  <a:srgbClr val="1D71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47539" y="2065719"/>
            <a:ext cx="8012179" cy="2242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Nově podpora podle kategorie regionů </a:t>
            </a: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95 % nebo 80 % z EU </a:t>
            </a:r>
            <a:endParaRPr kumimoji="0" lang="cs-CZ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 je realizován na území MAS se schválenou strategií CLLD -  jedná se o venkovské oblasti tvořené územími obcí s méně než 25 000 obyvateli</a:t>
            </a:r>
          </a:p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 musí být v souladu s priority strategie CLLD</a:t>
            </a: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88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835305" y="1646428"/>
            <a:ext cx="7706289" cy="4792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cs-CZ" sz="1600" b="1" u="sng">
                <a:solidFill>
                  <a:schemeClr val="bg1"/>
                </a:solidFill>
              </a:rPr>
              <a:t>Obecná pravidla pro žadatele a příjemce 2021-2027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První verze byla vydána dne 1. dubna 2022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Aktuální verze, vč. příloh dostupná na: </a:t>
            </a:r>
            <a:r>
              <a:rPr lang="cs-CZ" sz="1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https://irop.mmr.cz/cs/irop-2021-2027/dokumenty</a:t>
            </a:r>
            <a:endParaRPr lang="cs-CZ" sz="1600">
              <a:solidFill>
                <a:schemeClr val="bg1"/>
              </a:solidFill>
              <a:cs typeface="Arial"/>
            </a:endParaRPr>
          </a:p>
          <a:p>
            <a:pPr lvl="1" algn="just" fontAlgn="base"/>
            <a:endParaRPr lang="cs-CZ" sz="1600">
              <a:solidFill>
                <a:schemeClr val="bg1"/>
              </a:solidFill>
            </a:endParaRP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cs-CZ" sz="1600" b="1" u="sng">
                <a:solidFill>
                  <a:schemeClr val="bg1"/>
                </a:solidFill>
              </a:rPr>
              <a:t>Vydán Metodický pokyn pro oblast zadávání zakázek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Definovány zákl. povinnosti zadavatelů v oblasti zadávání zakázek nespadajících pod působnost zák. č. 134/2016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cs-CZ" sz="1600" u="sng">
                <a:solidFill>
                  <a:schemeClr val="bg1"/>
                </a:solidFill>
              </a:rPr>
              <a:t>Nejdůležitější změny</a:t>
            </a:r>
            <a:r>
              <a:rPr lang="cs-CZ" sz="1600">
                <a:solidFill>
                  <a:schemeClr val="bg1"/>
                </a:solidFill>
              </a:rPr>
              <a:t>:</a:t>
            </a:r>
          </a:p>
          <a:p>
            <a:pPr marL="1200150" lvl="2" indent="-285750" algn="just" fontAlgn="base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výslovně požadováno, aby profil zadavatele používaný příjemci byl certifikován, resp. aby byl uveden na seznamu certifikovaných profilů (bod 7.1.2)</a:t>
            </a:r>
          </a:p>
          <a:p>
            <a:pPr marL="1200150" lvl="2" indent="-285750" algn="just" fontAlgn="base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v režimu zjednodušeného vykazování výdajů nebudou příjemci muset podle MPZ postupovat (bod 4.4)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</a:rPr>
              <a:t>Aktuální verze dostupná na: </a:t>
            </a:r>
            <a:r>
              <a:rPr lang="cs-CZ" sz="1600">
                <a:solidFill>
                  <a:srgbClr val="CCCC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https://www.dotaceeu.cz/cs/evropske-fondy-v-cr/kohezni-politika-po-roce-2020/metodicke-dokumenty/metodicke-dokumenty-v-gesci-mmr-cr/metodicky-pokyn-pro-oblast-zadavani-zakazek</a:t>
            </a:r>
            <a:endParaRPr lang="cs-CZ" sz="1600">
              <a:solidFill>
                <a:srgbClr val="CCCCCC"/>
              </a:solidFill>
              <a:cs typeface="Arial"/>
            </a:endParaRPr>
          </a:p>
          <a:p>
            <a:pPr lvl="1" algn="just" fontAlgn="base"/>
            <a:endParaRPr lang="cs-CZ" sz="1600">
              <a:solidFill>
                <a:schemeClr val="bg1"/>
              </a:solidFill>
            </a:endParaRPr>
          </a:p>
          <a:p>
            <a:pPr marL="342900" lvl="1" algn="just">
              <a:lnSpc>
                <a:spcPct val="120000"/>
              </a:lnSpc>
              <a:spcAft>
                <a:spcPts val="450"/>
              </a:spcAft>
            </a:pPr>
            <a:endParaRPr lang="cs-C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1C022E-152D-4B8F-BFFA-40298701C19A}"/>
              </a:ext>
            </a:extLst>
          </p:cNvPr>
          <p:cNvSpPr txBox="1"/>
          <p:nvPr/>
        </p:nvSpPr>
        <p:spPr>
          <a:xfrm>
            <a:off x="502646" y="89938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Změny v administraci projektů</a:t>
            </a:r>
          </a:p>
          <a:p>
            <a:pPr algn="ctr" defTabSz="914400">
              <a:buClr>
                <a:srgbClr val="000000"/>
              </a:buClr>
            </a:pPr>
            <a:r>
              <a:rPr lang="cs-CZ" sz="3200" b="1" kern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Co bude nového?</a:t>
            </a:r>
            <a:r>
              <a:rPr lang="cs-CZ" sz="3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657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AD4938-85EF-4674-9534-244D469359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21" r="1252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4A106F05-57BE-4C75-BBDB-A85CD280DA0A}"/>
              </a:ext>
            </a:extLst>
          </p:cNvPr>
          <p:cNvSpPr txBox="1">
            <a:spLocks/>
          </p:cNvSpPr>
          <p:nvPr/>
        </p:nvSpPr>
        <p:spPr>
          <a:xfrm>
            <a:off x="335560" y="5474987"/>
            <a:ext cx="8505986" cy="744836"/>
          </a:xfrm>
          <a:prstGeom prst="rect">
            <a:avLst/>
          </a:prstGeom>
          <a:solidFill>
            <a:srgbClr val="0B55A2">
              <a:alpha val="74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>
                <a:solidFill>
                  <a:schemeClr val="bg1"/>
                </a:solidFill>
              </a:rPr>
              <a:t>Specifický cíl  6.1 </a:t>
            </a:r>
            <a:br>
              <a:rPr lang="cs-CZ" sz="2400">
                <a:solidFill>
                  <a:schemeClr val="bg1"/>
                </a:solidFill>
              </a:rPr>
            </a:b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Čistá a aktivní mobilita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048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pt-BR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6.1 </a:t>
            </a:r>
            <a:br>
              <a:rPr kumimoji="0" lang="pt-BR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pt-BR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Čistá a aktivní mobilita</a:t>
            </a:r>
            <a:br>
              <a:rPr kumimoji="0" lang="cs-CZ" sz="3600" b="1" i="0" u="none" strike="noStrike" kern="0" cap="none" spc="0" normalizeH="0" baseline="0" noProof="0">
                <a:ln>
                  <a:noFill/>
                </a:ln>
                <a:solidFill>
                  <a:srgbClr val="1D71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959847" y="2059357"/>
            <a:ext cx="8012179" cy="386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Infrastruktura pro bezpečnou nemotorovou dopravu</a:t>
            </a:r>
            <a:endParaRPr lang="cs-CZ" sz="1400">
              <a:solidFill>
                <a:schemeClr val="bg1"/>
              </a:solidFill>
            </a:endParaRPr>
          </a:p>
          <a:p>
            <a:pPr marL="133350" indent="0"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Přestavba nehodové křižovatky s bezpečnými koridory</a:t>
            </a:r>
            <a:br>
              <a:rPr lang="cs-CZ" sz="1600">
                <a:solidFill>
                  <a:schemeClr val="bg1"/>
                </a:solidFill>
              </a:rPr>
            </a:br>
            <a:r>
              <a:rPr lang="cs-CZ" sz="1600">
                <a:solidFill>
                  <a:schemeClr val="bg1"/>
                </a:solidFill>
              </a:rPr>
              <a:t>	             pro pěší a cyklisty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>
                <a:solidFill>
                  <a:schemeClr val="bg1"/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>
                <a:solidFill>
                  <a:schemeClr val="bg1"/>
                </a:solidFill>
              </a:rPr>
              <a:t>	</a:t>
            </a:r>
            <a:r>
              <a:rPr lang="cs-CZ" sz="1600" u="sng">
                <a:solidFill>
                  <a:schemeClr val="bg1"/>
                </a:solidFill>
              </a:rPr>
              <a:t>Příklad:</a:t>
            </a:r>
            <a:r>
              <a:rPr lang="cs-CZ" sz="1600">
                <a:solidFill>
                  <a:schemeClr val="bg1"/>
                </a:solidFill>
              </a:rPr>
              <a:t> Cyklostezka mezi 2 městy; mobiliář u existující cyklostezky</a:t>
            </a:r>
          </a:p>
        </p:txBody>
      </p:sp>
      <p:pic>
        <p:nvPicPr>
          <p:cNvPr id="4" name="Grafický objekt 3" descr="Autobus">
            <a:extLst>
              <a:ext uri="{FF2B5EF4-FFF2-40B4-BE49-F238E27FC236}">
                <a16:creationId xmlns:a16="http://schemas.microsoft.com/office/drawing/2014/main" id="{79624AF7-6A52-4D59-826D-03D4DD549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343" y="2059357"/>
            <a:ext cx="457200" cy="457200"/>
          </a:xfrm>
          <a:prstGeom prst="rect">
            <a:avLst/>
          </a:prstGeom>
        </p:spPr>
      </p:pic>
      <p:pic>
        <p:nvPicPr>
          <p:cNvPr id="6" name="Grafický objekt 5" descr="Elektrické auto">
            <a:extLst>
              <a:ext uri="{FF2B5EF4-FFF2-40B4-BE49-F238E27FC236}">
                <a16:creationId xmlns:a16="http://schemas.microsoft.com/office/drawing/2014/main" id="{CEB86A43-68CB-4DF3-B094-C6BB01209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81311" b="47618"/>
          <a:stretch/>
        </p:blipFill>
        <p:spPr>
          <a:xfrm rot="16200000">
            <a:off x="443469" y="2792120"/>
            <a:ext cx="378385" cy="478987"/>
          </a:xfrm>
          <a:prstGeom prst="rect">
            <a:avLst/>
          </a:prstGeom>
        </p:spPr>
      </p:pic>
      <p:pic>
        <p:nvPicPr>
          <p:cNvPr id="8" name="Grafický objekt 7" descr="Stream">
            <a:extLst>
              <a:ext uri="{FF2B5EF4-FFF2-40B4-BE49-F238E27FC236}">
                <a16:creationId xmlns:a16="http://schemas.microsoft.com/office/drawing/2014/main" id="{59623B3E-EEDC-42AC-8361-0A248F6934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343" y="3207945"/>
            <a:ext cx="457200" cy="457200"/>
          </a:xfrm>
          <a:prstGeom prst="rect">
            <a:avLst/>
          </a:prstGeom>
        </p:spPr>
      </p:pic>
      <p:pic>
        <p:nvPicPr>
          <p:cNvPr id="9" name="Grafický objekt 8" descr="Obchod">
            <a:extLst>
              <a:ext uri="{FF2B5EF4-FFF2-40B4-BE49-F238E27FC236}">
                <a16:creationId xmlns:a16="http://schemas.microsoft.com/office/drawing/2014/main" id="{DCB0C68F-4CE5-4D06-928A-D6CCEA51B9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0894" y="3912194"/>
            <a:ext cx="396098" cy="396098"/>
          </a:xfrm>
          <a:prstGeom prst="rect">
            <a:avLst/>
          </a:prstGeom>
        </p:spPr>
      </p:pic>
      <p:pic>
        <p:nvPicPr>
          <p:cNvPr id="10" name="Grafický objekt 9" descr="Projížďka na kole">
            <a:extLst>
              <a:ext uri="{FF2B5EF4-FFF2-40B4-BE49-F238E27FC236}">
                <a16:creationId xmlns:a16="http://schemas.microsoft.com/office/drawing/2014/main" id="{2AB59604-AB62-4651-9066-D24253C3E7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9812" y="5108479"/>
            <a:ext cx="438262" cy="438262"/>
          </a:xfrm>
          <a:prstGeom prst="rect">
            <a:avLst/>
          </a:prstGeom>
        </p:spPr>
      </p:pic>
      <p:pic>
        <p:nvPicPr>
          <p:cNvPr id="11" name="Grafický objekt 10" descr="Rodina s chlapcem se souvislou výplní">
            <a:extLst>
              <a:ext uri="{FF2B5EF4-FFF2-40B4-BE49-F238E27FC236}">
                <a16:creationId xmlns:a16="http://schemas.microsoft.com/office/drawing/2014/main" id="{B8816F71-EABD-4C9D-8C4D-CA2A893A20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4987" y="4333525"/>
            <a:ext cx="374860" cy="3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46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6.1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Čistá a aktivní mobilita</a:t>
            </a:r>
            <a:br>
              <a:rPr kumimoji="0" lang="cs-CZ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Klíčové parametry</a:t>
            </a:r>
            <a:br>
              <a:rPr kumimoji="0" lang="cs-CZ" sz="3600" b="1" i="0" u="none" strike="noStrike" kern="0" cap="none" spc="0" normalizeH="0" baseline="0" noProof="0">
                <a:ln>
                  <a:noFill/>
                </a:ln>
                <a:solidFill>
                  <a:srgbClr val="1D71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431341" y="1891357"/>
            <a:ext cx="8012179" cy="4235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2385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 v obci nad 40 tisíc obyvatel = soulad s Plánem udržitelné městské mobility</a:t>
            </a:r>
          </a:p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Projekt v obci do 40 tisíc obyvatel = </a:t>
            </a:r>
            <a:r>
              <a:rPr lang="cs-CZ" sz="1500" kern="0">
                <a:solidFill>
                  <a:schemeClr val="bg1"/>
                </a:solidFill>
                <a:latin typeface="Arial"/>
                <a:cs typeface="Arial"/>
              </a:rPr>
              <a:t>soulad s Plánem udržitelné městské mobility nebo 	Plánem dopravní obslužnosti města či kraje nebo jinou strategií příslušného 	dopravního módu schvalovanou samosprávou</a:t>
            </a: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lang="cs-CZ" sz="1500" kern="0">
                <a:solidFill>
                  <a:schemeClr val="bg1"/>
                </a:solidFill>
                <a:latin typeface="Arial"/>
                <a:cs typeface="Arial"/>
              </a:rPr>
              <a:t>Projekt musí být realizován v městské oblasti nebo musí zajišťovat obsluhu a 	dostupnost do jejího zázemí udržitelnými druhy dopravy</a:t>
            </a:r>
            <a:r>
              <a:rPr lang="cs-CZ" sz="1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457200" indent="-323850" defTabSz="914400">
              <a:lnSpc>
                <a:spcPct val="150000"/>
              </a:lnSpc>
              <a:spcBef>
                <a:spcPts val="1000"/>
              </a:spcBef>
              <a:buClr>
                <a:schemeClr val="bg1"/>
              </a:buClr>
              <a:buSzPts val="1500"/>
              <a:buFont typeface="Arial"/>
              <a:buChar char="•"/>
              <a:defRPr/>
            </a:pPr>
            <a:r>
              <a:rPr lang="cs-CZ" sz="15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Dokumentace k prověřování z hlediska klimatického posouzení; u stavebních projektů 	plán přípravy stavebního a demoličního odpadu </a:t>
            </a:r>
            <a:r>
              <a:rPr lang="cs-CZ" sz="1500" kern="0">
                <a:solidFill>
                  <a:schemeClr val="bg1"/>
                </a:solidFill>
                <a:cs typeface="Arial"/>
                <a:sym typeface="Arial"/>
              </a:rPr>
              <a:t>(70 %) k </a:t>
            </a:r>
            <a:r>
              <a:rPr lang="cs-CZ" sz="15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opětovnému použití </a:t>
            </a:r>
          </a:p>
          <a:p>
            <a:pPr marL="457200" indent="-323850" defTabSz="914400">
              <a:lnSpc>
                <a:spcPct val="150000"/>
              </a:lnSpc>
              <a:spcBef>
                <a:spcPts val="1000"/>
              </a:spcBef>
              <a:buClr>
                <a:schemeClr val="bg1"/>
              </a:buClr>
              <a:buSzPts val="1500"/>
              <a:buFont typeface="Arial"/>
              <a:buChar char="•"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Významné využití ITI napříč aktivitami; u </a:t>
            </a:r>
            <a:r>
              <a:rPr lang="cs-CZ" sz="15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CLLD - aktivity Infrastruktura pro bezpečnou 	nemotorovou dopravu a Infrastruktura pro cyklodopravu (mírnější podmínky)</a:t>
            </a:r>
          </a:p>
        </p:txBody>
      </p:sp>
    </p:spTree>
    <p:extLst>
      <p:ext uri="{BB962C8B-B14F-4D97-AF65-F5344CB8AC3E}">
        <p14:creationId xmlns:p14="http://schemas.microsoft.com/office/powerpoint/2010/main" val="11406506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6.1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Čistá a aktivní mobilita</a:t>
            </a:r>
            <a:br>
              <a:rPr kumimoji="0" lang="cs-CZ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lang="cs-CZ" sz="24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Aktuální stav přípravy SC</a:t>
            </a:r>
            <a:br>
              <a:rPr kumimoji="0" lang="cs-CZ" sz="3600" b="1" i="0" u="none" strike="noStrike" kern="0" cap="none" spc="0" normalizeH="0" baseline="0" noProof="0">
                <a:ln>
                  <a:noFill/>
                </a:ln>
                <a:solidFill>
                  <a:srgbClr val="1D71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431341" y="1992025"/>
            <a:ext cx="8012179" cy="389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5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Bezpečnost:</a:t>
            </a:r>
            <a:r>
              <a:rPr kumimoji="0" lang="cs-CZ" sz="1500" b="0" i="0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buď vazba na komunikaci s vysokou intenzitou dopravy </a:t>
            </a:r>
            <a:b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(1000 vozidel/den); nebo v nebezpečných lokalitách (na základě provedené 	bezpečnostní inspekce pozemních komunikací)</a:t>
            </a:r>
          </a:p>
          <a:p>
            <a:pPr marL="468000" marR="0" lvl="0" algn="l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SzPts val="1500"/>
              <a:tabLst/>
              <a:defRPr/>
            </a:pPr>
            <a:r>
              <a:rPr kumimoji="0" lang="cs-CZ" sz="11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https://www.audit-bezpecnosti.cz/media/file/bezpecnostni-inspekce-pozemnich-komunikaci-metodika-provadeni.pdf</a:t>
            </a: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5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Cyklo:</a:t>
            </a: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buď svedení z komunikací s intenzitou 3000 vozidel/den, případně</a:t>
            </a:r>
            <a:r>
              <a:rPr lang="cs-CZ" sz="1500" kern="0">
                <a:solidFill>
                  <a:schemeClr val="bg1"/>
                </a:solidFill>
                <a:latin typeface="Arial"/>
                <a:cs typeface="Arial"/>
              </a:rPr>
              <a:t> obsluhující 	území s více než 500 (resp. 750 u napojující se cyklostezky) obsazenými prac. 	místy, nebo s minimálně 4000 (resp. 6000 u napojující se cyklostezky) obyvateli; 	nebo hlavní trasy cyklistické dopravy v ČR (vedené jako první nebo druhá 	kategorie podle příslušné krajské strategie rozvoje cyklistické dopravy); nebo 	realizace doprovodné infrastruktury u hotových cyklostezek s intenzitou 	přesahující 440 cyklistů/den</a:t>
            </a:r>
            <a:endParaRPr lang="cs-CZ" sz="1800" b="1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689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Specifický cíl 6.1 </a:t>
            </a:r>
            <a:b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Čistá a aktivní mobilita</a:t>
            </a:r>
            <a:br>
              <a:rPr kumimoji="0" lang="cs-CZ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lang="cs-CZ" sz="24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Aktuální stav přípravy SC</a:t>
            </a:r>
            <a:br>
              <a:rPr kumimoji="0" lang="cs-CZ" sz="3600" b="1" i="0" u="none" strike="noStrike" kern="0" cap="none" spc="0" normalizeH="0" baseline="0" noProof="0">
                <a:ln>
                  <a:noFill/>
                </a:ln>
                <a:solidFill>
                  <a:srgbClr val="1D71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502647" y="1882968"/>
            <a:ext cx="8012179" cy="424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lang="cs-CZ" sz="1500" u="sng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Multimodální osobní doprava</a:t>
            </a:r>
            <a:r>
              <a:rPr lang="cs-CZ" sz="15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: terminály s více než 40 odjíždějícími spoji linek veřejné 	dopravy; </a:t>
            </a: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parkoviště maximálně 200 metrů od zastávky/přestupního uzlu s více 	než 20 odjíždějícími spoji; preferenční opatření (vyhrazené jízdní pruhy, 	zkapacitnění zastávek) tam, kde jezdí minimálně 20 spojů v daném směru </a:t>
            </a:r>
          </a:p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kumimoji="0" lang="cs-CZ" sz="15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Vozidla</a:t>
            </a: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podpora obnovy či rozšíření/založení vozového parku; u autobusů CNG 	požadavek na využívání biometanu (minimálně 20 % celkového objemu paliva); 	roční proběh vozidel (30 resp. 40 tis. km); smlouva o veřejných službách </a:t>
            </a:r>
            <a:b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v přepravě cestujících</a:t>
            </a:r>
          </a:p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lang="cs-CZ" sz="1500" u="sng" kern="0">
                <a:solidFill>
                  <a:schemeClr val="bg1"/>
                </a:solidFill>
                <a:latin typeface="Arial"/>
                <a:cs typeface="Arial"/>
              </a:rPr>
              <a:t>Telematika:</a:t>
            </a:r>
            <a:r>
              <a:rPr lang="cs-CZ" sz="1500" kern="0">
                <a:solidFill>
                  <a:schemeClr val="bg1"/>
                </a:solidFill>
                <a:latin typeface="Arial"/>
                <a:cs typeface="Arial"/>
              </a:rPr>
              <a:t> podpora inteligentních dopravních systémů ve vazbě na veřejnou 	hromadnou dopravu; požadavek na interoperabilitu</a:t>
            </a:r>
          </a:p>
          <a:p>
            <a:pPr marL="4572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/>
              <a:buChar char="•"/>
              <a:tabLst/>
              <a:defRPr/>
            </a:pPr>
            <a:r>
              <a:rPr lang="cs-CZ" sz="1500" u="sng" kern="0">
                <a:solidFill>
                  <a:schemeClr val="bg1"/>
                </a:solidFill>
                <a:latin typeface="Arial"/>
                <a:cs typeface="Arial"/>
              </a:rPr>
              <a:t>Plnicí a dobíjecí stanice</a:t>
            </a:r>
            <a:r>
              <a:rPr lang="cs-CZ" sz="1500" kern="0">
                <a:solidFill>
                  <a:schemeClr val="bg1"/>
                </a:solidFill>
                <a:latin typeface="Arial"/>
                <a:cs typeface="Arial"/>
              </a:rPr>
              <a:t>: řeší se podmínky veřejné podpory, prozatím pozastaveno</a:t>
            </a:r>
          </a:p>
        </p:txBody>
      </p:sp>
    </p:spTree>
    <p:extLst>
      <p:ext uri="{BB962C8B-B14F-4D97-AF65-F5344CB8AC3E}">
        <p14:creationId xmlns:p14="http://schemas.microsoft.com/office/powerpoint/2010/main" val="17932214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E83FA10-E4C2-4887-9E3A-80C0072268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08" b="5908"/>
          <a:stretch/>
        </p:blipFill>
        <p:spPr>
          <a:xfrm>
            <a:off x="0" y="0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AC8C828-B1A6-443A-8394-50F949AC6277}"/>
              </a:ext>
            </a:extLst>
          </p:cNvPr>
          <p:cNvSpPr txBox="1"/>
          <p:nvPr/>
        </p:nvSpPr>
        <p:spPr>
          <a:xfrm>
            <a:off x="117466" y="58724"/>
            <a:ext cx="8100437" cy="584775"/>
          </a:xfrm>
          <a:prstGeom prst="rect">
            <a:avLst/>
          </a:prstGeom>
          <a:solidFill>
            <a:srgbClr val="0B55A2">
              <a:alpha val="74000"/>
            </a:srgbClr>
          </a:solidFill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Příklad: </a:t>
            </a:r>
            <a:r>
              <a:rPr lang="cs-CZ" sz="32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Parkoviště K+R Strakonice</a:t>
            </a:r>
            <a:endParaRPr kumimoji="0" lang="cs-CZ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6632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143FBC1-9207-4AEB-B2ED-CBF7AA903A4F}"/>
              </a:ext>
            </a:extLst>
          </p:cNvPr>
          <p:cNvSpPr txBox="1"/>
          <p:nvPr/>
        </p:nvSpPr>
        <p:spPr>
          <a:xfrm>
            <a:off x="1373697" y="459680"/>
            <a:ext cx="6662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cs-CZ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Doporučení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9421F5-A286-49C4-A1BB-7BEC5479D49C}"/>
              </a:ext>
            </a:extLst>
          </p:cNvPr>
          <p:cNvSpPr txBox="1"/>
          <p:nvPr/>
        </p:nvSpPr>
        <p:spPr>
          <a:xfrm>
            <a:off x="3464653" y="2147455"/>
            <a:ext cx="4572000" cy="270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1D70B8"/>
              </a:buClr>
              <a:buSzTx/>
              <a:buFont typeface="Arial"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INSPIROVAT SE</a:t>
            </a:r>
          </a:p>
          <a:p>
            <a:pPr marL="0" marR="0" lvl="1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1D70B8"/>
              </a:buClr>
              <a:buSzTx/>
              <a:buFont typeface="Arial"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KONZULTOVAT</a:t>
            </a:r>
          </a:p>
          <a:p>
            <a:pPr marL="0" marR="0" lvl="1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1D70B8"/>
              </a:buClr>
              <a:buSzTx/>
              <a:buFont typeface="Arial"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NEČEKAT</a:t>
            </a:r>
          </a:p>
        </p:txBody>
      </p:sp>
      <p:pic>
        <p:nvPicPr>
          <p:cNvPr id="9" name="Grafický objekt 8" descr="Skupinová pracovní debata">
            <a:extLst>
              <a:ext uri="{FF2B5EF4-FFF2-40B4-BE49-F238E27FC236}">
                <a16:creationId xmlns:a16="http://schemas.microsoft.com/office/drawing/2014/main" id="{1A3FED60-1043-4141-A4DF-C48ABCEFC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7439" y="2363703"/>
            <a:ext cx="817213" cy="817213"/>
          </a:xfrm>
          <a:prstGeom prst="rect">
            <a:avLst/>
          </a:prstGeom>
        </p:spPr>
      </p:pic>
      <p:pic>
        <p:nvPicPr>
          <p:cNvPr id="10" name="Grafický objekt 9" descr="Chat">
            <a:extLst>
              <a:ext uri="{FF2B5EF4-FFF2-40B4-BE49-F238E27FC236}">
                <a16:creationId xmlns:a16="http://schemas.microsoft.com/office/drawing/2014/main" id="{963DF2E5-6076-4080-851D-BBBC57AA9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03474" y="3413464"/>
            <a:ext cx="647615" cy="647615"/>
          </a:xfrm>
          <a:prstGeom prst="rect">
            <a:avLst/>
          </a:prstGeom>
        </p:spPr>
      </p:pic>
      <p:pic>
        <p:nvPicPr>
          <p:cNvPr id="11" name="Grafický objekt 10" descr="Běh">
            <a:extLst>
              <a:ext uri="{FF2B5EF4-FFF2-40B4-BE49-F238E27FC236}">
                <a16:creationId xmlns:a16="http://schemas.microsoft.com/office/drawing/2014/main" id="{39A96B5D-4CB4-4EB9-A83F-9534C64F89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32239" y="4293627"/>
            <a:ext cx="647615" cy="6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249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A737-6413-1046-BFA6-F6A3779A8C3F}"/>
              </a:ext>
            </a:extLst>
          </p:cNvPr>
          <p:cNvSpPr txBox="1">
            <a:spLocks/>
          </p:cNvSpPr>
          <p:nvPr/>
        </p:nvSpPr>
        <p:spPr>
          <a:xfrm>
            <a:off x="990600" y="927335"/>
            <a:ext cx="7410450" cy="22063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Konzultační servis CRR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A93C5EC-424C-AC4D-B30E-0A1EDBAEB96F}"/>
              </a:ext>
            </a:extLst>
          </p:cNvPr>
          <p:cNvSpPr txBox="1">
            <a:spLocks/>
          </p:cNvSpPr>
          <p:nvPr/>
        </p:nvSpPr>
        <p:spPr>
          <a:xfrm>
            <a:off x="595993" y="4982366"/>
            <a:ext cx="7506773" cy="77231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chemeClr val="bg1"/>
              </a:solidFill>
              <a:cs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39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Konzultační servis IROP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431341" y="1312517"/>
            <a:ext cx="801217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Služba určená pro zjednodušení komunikace při řešení dotazů před podáním žádosti o podporu v rámci IROP 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</a:rPr>
              <a:t>2021–2027</a:t>
            </a: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(aktivně se využívá již u REACT-EU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</a:rPr>
              <a:t>).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</a:rPr>
              <a:t>​ </a:t>
            </a:r>
            <a:endParaRPr lang="en-US" sz="1600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Přehled všech dotazů 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odpovědí na jednom místě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</a:rPr>
              <a:t>​</a:t>
            </a:r>
            <a:endParaRPr lang="en-US" sz="1600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Přehled nejčastěji kladených dotazů a odpovědí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</a:rPr>
              <a:t>​</a:t>
            </a:r>
            <a:endParaRPr lang="en-US" sz="1600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Dostupný přes webové rozhraní </a:t>
            </a:r>
            <a:r>
              <a:rPr lang="cs-CZ" sz="1600" b="0" i="0" u="sng" strike="noStrike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https://ks.crr.cz/</a:t>
            </a:r>
            <a:r>
              <a:rPr lang="cs-CZ" sz="16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 řešení konkrétních dotazů je třeba provedení registrace tazatele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</a:rPr>
              <a:t>​</a:t>
            </a:r>
            <a:endParaRPr lang="en-US" sz="1600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 založení účtu tazatele a jeho validaci </a:t>
            </a:r>
            <a:r>
              <a:rPr lang="en-US" sz="16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skrze mailovou adresu je možné zakládat </a:t>
            </a:r>
            <a:r>
              <a:rPr lang="en-US" sz="16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nové dotazy, které jsou dle zadaných parametrů přiřazovány specialistům </a:t>
            </a:r>
            <a:r>
              <a:rPr lang="en-US" sz="16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Centra pro regionální rozvoj České republiky, </a:t>
            </a:r>
            <a:r>
              <a:rPr lang="en-US" sz="16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kteří zajišťují odpovědi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</a:rPr>
              <a:t>​</a:t>
            </a:r>
            <a:endParaRPr lang="en-US" sz="1600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Aktuálně je zodpovězeno přes KS více než 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</a:rPr>
              <a:t>1035</a:t>
            </a:r>
            <a:r>
              <a:rPr lang="en-US" sz="16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cs-CZ" sz="16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dotazů</a:t>
            </a:r>
            <a:r>
              <a:rPr lang="cs-CZ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</a:rPr>
              <a:t>​</a:t>
            </a:r>
            <a:endParaRPr lang="en-US" sz="16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just" fontAlgn="base"/>
            <a:endParaRPr lang="cs-CZ" sz="160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B2330C8-1EFB-47FF-917A-532B8B430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47" y="5160213"/>
            <a:ext cx="1407165" cy="13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9855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498020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Konzultační servis IROP</a:t>
            </a:r>
            <a:endParaRPr lang="cs-CZ" sz="2000" kern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Zástupný obsah 8">
            <a:extLst>
              <a:ext uri="{FF2B5EF4-FFF2-40B4-BE49-F238E27FC236}">
                <a16:creationId xmlns:a16="http://schemas.microsoft.com/office/drawing/2014/main" id="{E24C4225-EED2-49BD-8EEA-C46A6D3C77C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3099" t="8528" r="22056" b="26848"/>
          <a:stretch/>
        </p:blipFill>
        <p:spPr bwMode="auto">
          <a:xfrm>
            <a:off x="624845" y="1150645"/>
            <a:ext cx="7698431" cy="5000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1630775"/>
      </p:ext>
    </p:extLst>
  </p:cSld>
  <p:clrMapOvr>
    <a:masterClrMapping/>
  </p:clrMapOvr>
</p:sld>
</file>

<file path=ppt/theme/theme1.xml><?xml version="1.0" encoding="utf-8"?>
<a:theme xmlns:a="http://schemas.openxmlformats.org/drawingml/2006/main" name="CR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RR PPT modra" id="{D7112295-DE83-5842-848C-194A14FDB72F}" vid="{3F9FFF0E-BF0B-D64C-A9D2-5EEC900BA2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F469A77B73AE43B19B98674AD2A689" ma:contentTypeVersion="2" ma:contentTypeDescription="Create a new document." ma:contentTypeScope="" ma:versionID="ffc0ebd33ad5b319d383f901385ff9ef">
  <xsd:schema xmlns:xsd="http://www.w3.org/2001/XMLSchema" xmlns:xs="http://www.w3.org/2001/XMLSchema" xmlns:p="http://schemas.microsoft.com/office/2006/metadata/properties" xmlns:ns2="0a1cbac3-916a-48ce-b52d-bfd3346be460" targetNamespace="http://schemas.microsoft.com/office/2006/metadata/properties" ma:root="true" ma:fieldsID="84e4156d968a576a974028c9a0bbfd86" ns2:_="">
    <xsd:import namespace="0a1cbac3-916a-48ce-b52d-bfd3346be4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1cbac3-916a-48ce-b52d-bfd3346be4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0FC77F-1CE2-4458-A05C-6AD030B60F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B9EBD5-1318-4455-A86E-35EF4842DE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1cbac3-916a-48ce-b52d-bfd3346be4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3AD64B-D10D-4933-A5A6-5419EEAA30D1}">
  <ds:schemaRefs>
    <ds:schemaRef ds:uri="http://purl.org/dc/terms/"/>
    <ds:schemaRef ds:uri="http://schemas.openxmlformats.org/package/2006/metadata/core-properties"/>
    <ds:schemaRef ds:uri="http://www.w3.org/XML/1998/namespace"/>
    <ds:schemaRef ds:uri="0a1cbac3-916a-48ce-b52d-bfd3346be460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CRR template</Template>
  <TotalTime>2098</TotalTime>
  <Words>7380</Words>
  <Application>Microsoft Office PowerPoint</Application>
  <PresentationFormat>Předvádění na obrazovce (4:3)</PresentationFormat>
  <Paragraphs>1068</Paragraphs>
  <Slides>101</Slides>
  <Notes>101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10" baseType="lpstr">
      <vt:lpstr>Arial</vt:lpstr>
      <vt:lpstr>Calibri</vt:lpstr>
      <vt:lpstr>Cambria</vt:lpstr>
      <vt:lpstr>Courier New</vt:lpstr>
      <vt:lpstr>Segoe UI</vt:lpstr>
      <vt:lpstr>Symbol</vt:lpstr>
      <vt:lpstr>Times New Roman</vt:lpstr>
      <vt:lpstr>Wingdings</vt:lpstr>
      <vt:lpstr>CRR template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více řádků, třeba i na tři anebo dokonce i na čtyři.</dc:title>
  <dc:subject/>
  <dc:creator>Microsoft Office User</dc:creator>
  <cp:keywords/>
  <dc:description/>
  <cp:lastModifiedBy>Jiránek Kamil</cp:lastModifiedBy>
  <cp:revision>77</cp:revision>
  <cp:lastPrinted>2022-04-27T06:12:51Z</cp:lastPrinted>
  <dcterms:created xsi:type="dcterms:W3CDTF">2021-01-13T14:58:16Z</dcterms:created>
  <dcterms:modified xsi:type="dcterms:W3CDTF">2022-04-27T09:26:37Z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0x010100DFF469A77B73AE43B19B98674AD2A689</vt:lpwstr>
  </property>
</Properties>
</file>